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305" r:id="rId6"/>
    <p:sldId id="304" r:id="rId7"/>
    <p:sldId id="299" r:id="rId8"/>
    <p:sldId id="302" r:id="rId9"/>
    <p:sldId id="288" r:id="rId10"/>
    <p:sldId id="307" r:id="rId11"/>
    <p:sldId id="303" r:id="rId12"/>
    <p:sldId id="308" r:id="rId13"/>
    <p:sldId id="301" r:id="rId14"/>
    <p:sldId id="27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D39"/>
    <a:srgbClr val="62BB46"/>
    <a:srgbClr val="9EC73D"/>
    <a:srgbClr val="CDDF95"/>
    <a:srgbClr val="E0EBBB"/>
    <a:srgbClr val="E9EFC6"/>
    <a:srgbClr val="AF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9"/>
    <p:restoredTop sz="94554"/>
  </p:normalViewPr>
  <p:slideViewPr>
    <p:cSldViewPr snapToGrid="0" snapToObjects="1" showGuides="1">
      <p:cViewPr varScale="1">
        <p:scale>
          <a:sx n="81" d="100"/>
          <a:sy n="81" d="100"/>
        </p:scale>
        <p:origin x="11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AE24-FBB7-4365-9D29-2C0B809D89DE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2E8EA-A7BF-48DA-96EA-7A91E9AA4C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29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https://www.youtube.com/watch?v=v74GNFUl3no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2E8EA-A7BF-48DA-96EA-7A91E9AA4C6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62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https://www.youtube.com/watch?v=v74GNFUl3no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2E8EA-A7BF-48DA-96EA-7A91E9AA4C6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66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https://www.youtube.com/watch?v=v74GNFUl3no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2E8EA-A7BF-48DA-96EA-7A91E9AA4C6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06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A4C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2296E4FE-7DC4-4645-B38D-497B00BED6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1623033"/>
            <a:ext cx="12191999" cy="4691691"/>
          </a:xfrm>
          <a:custGeom>
            <a:avLst/>
            <a:gdLst>
              <a:gd name="connsiteX0" fmla="*/ 692304 w 12191999"/>
              <a:gd name="connsiteY0" fmla="*/ 4656401 h 4691691"/>
              <a:gd name="connsiteX1" fmla="*/ 105094 w 12191999"/>
              <a:gd name="connsiteY1" fmla="*/ 4691691 h 4691691"/>
              <a:gd name="connsiteX2" fmla="*/ 0 w 12191999"/>
              <a:gd name="connsiteY2" fmla="*/ 4691691 h 4691691"/>
              <a:gd name="connsiteX3" fmla="*/ 0 w 12191999"/>
              <a:gd name="connsiteY3" fmla="*/ 4691662 h 4691691"/>
              <a:gd name="connsiteX4" fmla="*/ 12191999 w 12191999"/>
              <a:gd name="connsiteY4" fmla="*/ 0 h 4691691"/>
              <a:gd name="connsiteX5" fmla="*/ 12191999 w 12191999"/>
              <a:gd name="connsiteY5" fmla="*/ 3525892 h 4691691"/>
              <a:gd name="connsiteX6" fmla="*/ 0 w 12191999"/>
              <a:gd name="connsiteY6" fmla="*/ 4662423 h 4691691"/>
              <a:gd name="connsiteX7" fmla="*/ 0 w 12191999"/>
              <a:gd name="connsiteY7" fmla="*/ 972719 h 46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691691">
                <a:moveTo>
                  <a:pt x="692304" y="4656401"/>
                </a:moveTo>
                <a:lnTo>
                  <a:pt x="105094" y="4691691"/>
                </a:lnTo>
                <a:lnTo>
                  <a:pt x="0" y="4691691"/>
                </a:lnTo>
                <a:lnTo>
                  <a:pt x="0" y="4691662"/>
                </a:lnTo>
                <a:close/>
                <a:moveTo>
                  <a:pt x="12191999" y="0"/>
                </a:moveTo>
                <a:lnTo>
                  <a:pt x="12191999" y="3525892"/>
                </a:lnTo>
                <a:lnTo>
                  <a:pt x="0" y="4662423"/>
                </a:lnTo>
                <a:lnTo>
                  <a:pt x="0" y="97271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Vrije vorm 16">
            <a:extLst>
              <a:ext uri="{FF2B5EF4-FFF2-40B4-BE49-F238E27FC236}">
                <a16:creationId xmlns:a16="http://schemas.microsoft.com/office/drawing/2014/main" id="{C7037525-0CDE-FE42-8654-0B2FC9420A4E}"/>
              </a:ext>
            </a:extLst>
          </p:cNvPr>
          <p:cNvSpPr/>
          <p:nvPr userDrawn="1"/>
        </p:nvSpPr>
        <p:spPr>
          <a:xfrm>
            <a:off x="-600" y="5588213"/>
            <a:ext cx="12194469" cy="1270125"/>
          </a:xfrm>
          <a:custGeom>
            <a:avLst/>
            <a:gdLst>
              <a:gd name="connsiteX0" fmla="*/ 0 w 12194469"/>
              <a:gd name="connsiteY0" fmla="*/ 732862 h 1270125"/>
              <a:gd name="connsiteX1" fmla="*/ 0 w 12194469"/>
              <a:gd name="connsiteY1" fmla="*/ 1270125 h 1270125"/>
              <a:gd name="connsiteX2" fmla="*/ 12194470 w 12194469"/>
              <a:gd name="connsiteY2" fmla="*/ 1270125 h 1270125"/>
              <a:gd name="connsiteX3" fmla="*/ 12194470 w 12194469"/>
              <a:gd name="connsiteY3" fmla="*/ 0 h 1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469" h="1270125">
                <a:moveTo>
                  <a:pt x="0" y="732862"/>
                </a:moveTo>
                <a:lnTo>
                  <a:pt x="0" y="1270125"/>
                </a:lnTo>
                <a:lnTo>
                  <a:pt x="12194470" y="1270125"/>
                </a:lnTo>
                <a:lnTo>
                  <a:pt x="1219447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5F19D9-45F9-4140-9B6E-31C5E31B5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97" y="972524"/>
            <a:ext cx="9144000" cy="996723"/>
          </a:xfr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EF572-3932-404B-AAFA-C10BD70AC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997" y="343840"/>
            <a:ext cx="9144000" cy="735579"/>
          </a:xfrm>
        </p:spPr>
        <p:txBody>
          <a:bodyPr wrap="none" anchor="t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40B2519A-AE37-2746-8FA0-1BC61162F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34600" y="6007100"/>
            <a:ext cx="2057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8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384ED1C-7112-F94B-92CF-CA1B3A69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10515600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3D5525FD-BAD9-D547-BC4F-652DD86A16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437" y="1090800"/>
            <a:ext cx="5468938" cy="5715759"/>
          </a:xfrm>
          <a:custGeom>
            <a:avLst/>
            <a:gdLst>
              <a:gd name="connsiteX0" fmla="*/ 0 w 5468938"/>
              <a:gd name="connsiteY0" fmla="*/ 0 h 5715759"/>
              <a:gd name="connsiteX1" fmla="*/ 5468938 w 5468938"/>
              <a:gd name="connsiteY1" fmla="*/ 0 h 5715759"/>
              <a:gd name="connsiteX2" fmla="*/ 5468938 w 5468938"/>
              <a:gd name="connsiteY2" fmla="*/ 5181454 h 5715759"/>
              <a:gd name="connsiteX3" fmla="*/ 0 w 5468938"/>
              <a:gd name="connsiteY3" fmla="*/ 5715759 h 571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938" h="5715759">
                <a:moveTo>
                  <a:pt x="0" y="0"/>
                </a:moveTo>
                <a:lnTo>
                  <a:pt x="5468938" y="0"/>
                </a:lnTo>
                <a:lnTo>
                  <a:pt x="5468938" y="5181454"/>
                </a:lnTo>
                <a:lnTo>
                  <a:pt x="0" y="571575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FA353D0F-22EC-D949-A298-C994AD969B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0625" y="1089025"/>
            <a:ext cx="5468937" cy="5147333"/>
          </a:xfrm>
          <a:custGeom>
            <a:avLst/>
            <a:gdLst>
              <a:gd name="connsiteX0" fmla="*/ 0 w 5468937"/>
              <a:gd name="connsiteY0" fmla="*/ 0 h 5147333"/>
              <a:gd name="connsiteX1" fmla="*/ 5468937 w 5468937"/>
              <a:gd name="connsiteY1" fmla="*/ 0 h 5147333"/>
              <a:gd name="connsiteX2" fmla="*/ 5468937 w 5468937"/>
              <a:gd name="connsiteY2" fmla="*/ 4613028 h 5147333"/>
              <a:gd name="connsiteX3" fmla="*/ 0 w 5468937"/>
              <a:gd name="connsiteY3" fmla="*/ 5147333 h 51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937" h="5147333">
                <a:moveTo>
                  <a:pt x="0" y="0"/>
                </a:moveTo>
                <a:lnTo>
                  <a:pt x="5468937" y="0"/>
                </a:lnTo>
                <a:lnTo>
                  <a:pt x="5468937" y="4613028"/>
                </a:lnTo>
                <a:lnTo>
                  <a:pt x="0" y="514733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559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818B41E9-3488-4545-84A8-D5C388AB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10515600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0BD696F0-6CAF-DF49-A30E-D2D47B1783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438" y="1079500"/>
            <a:ext cx="3649662" cy="5725284"/>
          </a:xfrm>
          <a:custGeom>
            <a:avLst/>
            <a:gdLst>
              <a:gd name="connsiteX0" fmla="*/ 0 w 3649662"/>
              <a:gd name="connsiteY0" fmla="*/ 0 h 5725284"/>
              <a:gd name="connsiteX1" fmla="*/ 3649662 w 3649662"/>
              <a:gd name="connsiteY1" fmla="*/ 0 h 5725284"/>
              <a:gd name="connsiteX2" fmla="*/ 3649662 w 3649662"/>
              <a:gd name="connsiteY2" fmla="*/ 5368719 h 5725284"/>
              <a:gd name="connsiteX3" fmla="*/ 0 w 3649662"/>
              <a:gd name="connsiteY3" fmla="*/ 5725284 h 57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9662" h="5725284">
                <a:moveTo>
                  <a:pt x="0" y="0"/>
                </a:moveTo>
                <a:lnTo>
                  <a:pt x="3649662" y="0"/>
                </a:lnTo>
                <a:lnTo>
                  <a:pt x="3649662" y="5368719"/>
                </a:lnTo>
                <a:lnTo>
                  <a:pt x="0" y="572528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A44E12EB-A499-EB46-8DC8-5662A0DEB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70536" y="1079501"/>
            <a:ext cx="3649661" cy="5352263"/>
          </a:xfrm>
          <a:custGeom>
            <a:avLst/>
            <a:gdLst>
              <a:gd name="connsiteX0" fmla="*/ 0 w 3649661"/>
              <a:gd name="connsiteY0" fmla="*/ 0 h 5352263"/>
              <a:gd name="connsiteX1" fmla="*/ 3649661 w 3649661"/>
              <a:gd name="connsiteY1" fmla="*/ 0 h 5352263"/>
              <a:gd name="connsiteX2" fmla="*/ 3649661 w 3649661"/>
              <a:gd name="connsiteY2" fmla="*/ 4995698 h 5352263"/>
              <a:gd name="connsiteX3" fmla="*/ 0 w 3649661"/>
              <a:gd name="connsiteY3" fmla="*/ 5352263 h 535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9661" h="5352263">
                <a:moveTo>
                  <a:pt x="0" y="0"/>
                </a:moveTo>
                <a:lnTo>
                  <a:pt x="3649661" y="0"/>
                </a:lnTo>
                <a:lnTo>
                  <a:pt x="3649661" y="4995698"/>
                </a:lnTo>
                <a:lnTo>
                  <a:pt x="0" y="53522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B373DEB-B1AD-CF41-862D-9210ABDD38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9900" y="1079500"/>
            <a:ext cx="3649662" cy="4979118"/>
          </a:xfrm>
          <a:custGeom>
            <a:avLst/>
            <a:gdLst>
              <a:gd name="connsiteX0" fmla="*/ 0 w 3649662"/>
              <a:gd name="connsiteY0" fmla="*/ 0 h 4979118"/>
              <a:gd name="connsiteX1" fmla="*/ 3649662 w 3649662"/>
              <a:gd name="connsiteY1" fmla="*/ 0 h 4979118"/>
              <a:gd name="connsiteX2" fmla="*/ 3649662 w 3649662"/>
              <a:gd name="connsiteY2" fmla="*/ 4622553 h 4979118"/>
              <a:gd name="connsiteX3" fmla="*/ 0 w 3649662"/>
              <a:gd name="connsiteY3" fmla="*/ 4979118 h 497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9662" h="4979118">
                <a:moveTo>
                  <a:pt x="0" y="0"/>
                </a:moveTo>
                <a:lnTo>
                  <a:pt x="3649662" y="0"/>
                </a:lnTo>
                <a:lnTo>
                  <a:pt x="3649662" y="4622553"/>
                </a:lnTo>
                <a:lnTo>
                  <a:pt x="0" y="49791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86209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 afbeeldingen 'galerij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41F27F01-AA9F-9049-AF04-E0690EE7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10515600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261A86F2-45EF-B348-BF7C-7746F94419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963" y="1089025"/>
            <a:ext cx="5468937" cy="5714828"/>
          </a:xfrm>
          <a:custGeom>
            <a:avLst/>
            <a:gdLst>
              <a:gd name="connsiteX0" fmla="*/ 0 w 5468937"/>
              <a:gd name="connsiteY0" fmla="*/ 0 h 5714828"/>
              <a:gd name="connsiteX1" fmla="*/ 5468937 w 5468937"/>
              <a:gd name="connsiteY1" fmla="*/ 0 h 5714828"/>
              <a:gd name="connsiteX2" fmla="*/ 5468937 w 5468937"/>
              <a:gd name="connsiteY2" fmla="*/ 5180523 h 5714828"/>
              <a:gd name="connsiteX3" fmla="*/ 0 w 5468937"/>
              <a:gd name="connsiteY3" fmla="*/ 5714828 h 571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937" h="5714828">
                <a:moveTo>
                  <a:pt x="0" y="0"/>
                </a:moveTo>
                <a:lnTo>
                  <a:pt x="5468937" y="0"/>
                </a:lnTo>
                <a:lnTo>
                  <a:pt x="5468937" y="5180523"/>
                </a:lnTo>
                <a:lnTo>
                  <a:pt x="0" y="571482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afbeelding 4">
            <a:extLst>
              <a:ext uri="{FF2B5EF4-FFF2-40B4-BE49-F238E27FC236}">
                <a16:creationId xmlns:a16="http://schemas.microsoft.com/office/drawing/2014/main" id="{1102E7EC-EB41-B64F-BBCF-6533E58DAB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1100" y="1089024"/>
            <a:ext cx="5468937" cy="251632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B0D9DAF4-EC25-C244-9264-4C2297F828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1099" y="3889161"/>
            <a:ext cx="5468937" cy="2348127"/>
          </a:xfrm>
          <a:custGeom>
            <a:avLst/>
            <a:gdLst>
              <a:gd name="connsiteX0" fmla="*/ 0 w 5468937"/>
              <a:gd name="connsiteY0" fmla="*/ 0 h 2348127"/>
              <a:gd name="connsiteX1" fmla="*/ 5468937 w 5468937"/>
              <a:gd name="connsiteY1" fmla="*/ 0 h 2348127"/>
              <a:gd name="connsiteX2" fmla="*/ 5468937 w 5468937"/>
              <a:gd name="connsiteY2" fmla="*/ 1813822 h 2348127"/>
              <a:gd name="connsiteX3" fmla="*/ 0 w 5468937"/>
              <a:gd name="connsiteY3" fmla="*/ 2348127 h 23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937" h="2348127">
                <a:moveTo>
                  <a:pt x="0" y="0"/>
                </a:moveTo>
                <a:lnTo>
                  <a:pt x="5468937" y="0"/>
                </a:lnTo>
                <a:lnTo>
                  <a:pt x="5468937" y="1813822"/>
                </a:lnTo>
                <a:lnTo>
                  <a:pt x="0" y="234812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283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rond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B6132506-0AE1-DF48-9007-819FE6E7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5660818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C178803B-7D74-3A4B-8C87-7C16B714B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2667" y="322862"/>
            <a:ext cx="1080000" cy="1079999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1948FDC2-85F9-EE41-8390-B30D69B82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95391" y="773632"/>
            <a:ext cx="1512000" cy="1512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6" name="Tijdelijke aanduiding voor afbeelding 35">
            <a:extLst>
              <a:ext uri="{FF2B5EF4-FFF2-40B4-BE49-F238E27FC236}">
                <a16:creationId xmlns:a16="http://schemas.microsoft.com/office/drawing/2014/main" id="{C4CEF5D5-9188-9249-95A8-17898EF9C5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59245" y="1413862"/>
            <a:ext cx="2268000" cy="2268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BF27EE9E-744F-0146-8207-ABB3172A1D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1282" y="3772486"/>
            <a:ext cx="1620000" cy="1620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2B1BA291-1D74-BE4B-BBCD-B8024C948C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76279" y="1517442"/>
            <a:ext cx="2088000" cy="2088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9" name="Tijdelijke aanduiding voor afbeelding 38">
            <a:extLst>
              <a:ext uri="{FF2B5EF4-FFF2-40B4-BE49-F238E27FC236}">
                <a16:creationId xmlns:a16="http://schemas.microsoft.com/office/drawing/2014/main" id="{758B1C57-632A-F94D-B2A5-4543CFE064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4942" y="3777047"/>
            <a:ext cx="1512000" cy="1512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0" name="Tijdelijke aanduiding voor afbeelding 39">
            <a:extLst>
              <a:ext uri="{FF2B5EF4-FFF2-40B4-BE49-F238E27FC236}">
                <a16:creationId xmlns:a16="http://schemas.microsoft.com/office/drawing/2014/main" id="{BED98F4A-29D8-4843-BCA1-026980377F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72028" y="4552587"/>
            <a:ext cx="1620000" cy="1620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7451F9AA-CE6A-F940-A997-7F50790BC7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49365" y="1688744"/>
            <a:ext cx="3492000" cy="3492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A4CD3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nl-NL" sz="2800" b="1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544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ronde tekstvl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B6132506-0AE1-DF48-9007-819FE6E7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5660818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57ECDE4-B060-E24A-B635-AD067D541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5391" y="773632"/>
            <a:ext cx="1476000" cy="1475998"/>
          </a:xfrm>
          <a:custGeom>
            <a:avLst/>
            <a:gdLst>
              <a:gd name="connsiteX0" fmla="*/ 738000 w 1476000"/>
              <a:gd name="connsiteY0" fmla="*/ 0 h 1475998"/>
              <a:gd name="connsiteX1" fmla="*/ 1476000 w 1476000"/>
              <a:gd name="connsiteY1" fmla="*/ 738000 h 1475998"/>
              <a:gd name="connsiteX2" fmla="*/ 813456 w 1476000"/>
              <a:gd name="connsiteY2" fmla="*/ 1472190 h 1475998"/>
              <a:gd name="connsiteX3" fmla="*/ 738040 w 1476000"/>
              <a:gd name="connsiteY3" fmla="*/ 1475998 h 1475998"/>
              <a:gd name="connsiteX4" fmla="*/ 737961 w 1476000"/>
              <a:gd name="connsiteY4" fmla="*/ 1475998 h 1475998"/>
              <a:gd name="connsiteX5" fmla="*/ 662544 w 1476000"/>
              <a:gd name="connsiteY5" fmla="*/ 1472190 h 1475998"/>
              <a:gd name="connsiteX6" fmla="*/ 0 w 1476000"/>
              <a:gd name="connsiteY6" fmla="*/ 738000 h 1475998"/>
              <a:gd name="connsiteX7" fmla="*/ 738000 w 1476000"/>
              <a:gd name="connsiteY7" fmla="*/ 0 h 147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000" h="1475998">
                <a:moveTo>
                  <a:pt x="738000" y="0"/>
                </a:moveTo>
                <a:cubicBezTo>
                  <a:pt x="1145586" y="0"/>
                  <a:pt x="1476000" y="330414"/>
                  <a:pt x="1476000" y="738000"/>
                </a:cubicBezTo>
                <a:cubicBezTo>
                  <a:pt x="1476000" y="1120112"/>
                  <a:pt x="1185597" y="1434397"/>
                  <a:pt x="813456" y="1472190"/>
                </a:cubicBezTo>
                <a:lnTo>
                  <a:pt x="738040" y="1475998"/>
                </a:lnTo>
                <a:lnTo>
                  <a:pt x="737961" y="1475998"/>
                </a:lnTo>
                <a:lnTo>
                  <a:pt x="662544" y="1472190"/>
                </a:lnTo>
                <a:cubicBezTo>
                  <a:pt x="290403" y="1434397"/>
                  <a:pt x="0" y="1120112"/>
                  <a:pt x="0" y="738000"/>
                </a:cubicBezTo>
                <a:cubicBezTo>
                  <a:pt x="0" y="330414"/>
                  <a:pt x="330414" y="0"/>
                  <a:pt x="738000" y="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D13CAD19-7248-7B4E-9F81-B0608174C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2667" y="322862"/>
            <a:ext cx="1080000" cy="1079999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7434E08C-5CCA-7C40-B9C8-E58219575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1415" y="1690172"/>
            <a:ext cx="3491999" cy="3484828"/>
          </a:xfrm>
          <a:custGeom>
            <a:avLst/>
            <a:gdLst>
              <a:gd name="connsiteX0" fmla="*/ 1603968 w 3491999"/>
              <a:gd name="connsiteY0" fmla="*/ 0 h 3484828"/>
              <a:gd name="connsiteX1" fmla="*/ 1888032 w 3491999"/>
              <a:gd name="connsiteY1" fmla="*/ 0 h 3484828"/>
              <a:gd name="connsiteX2" fmla="*/ 1924519 w 3491999"/>
              <a:gd name="connsiteY2" fmla="*/ 1843 h 3484828"/>
              <a:gd name="connsiteX3" fmla="*/ 3482986 w 3491999"/>
              <a:gd name="connsiteY3" fmla="*/ 1560310 h 3484828"/>
              <a:gd name="connsiteX4" fmla="*/ 3491999 w 3491999"/>
              <a:gd name="connsiteY4" fmla="*/ 1738807 h 3484828"/>
              <a:gd name="connsiteX5" fmla="*/ 3491999 w 3491999"/>
              <a:gd name="connsiteY5" fmla="*/ 1738849 h 3484828"/>
              <a:gd name="connsiteX6" fmla="*/ 3482986 w 3491999"/>
              <a:gd name="connsiteY6" fmla="*/ 1917346 h 3484828"/>
              <a:gd name="connsiteX7" fmla="*/ 1746000 w 3491999"/>
              <a:gd name="connsiteY7" fmla="*/ 3484828 h 3484828"/>
              <a:gd name="connsiteX8" fmla="*/ 0 w 3491999"/>
              <a:gd name="connsiteY8" fmla="*/ 1738828 h 3484828"/>
              <a:gd name="connsiteX9" fmla="*/ 1567482 w 3491999"/>
              <a:gd name="connsiteY9" fmla="*/ 1843 h 34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1999" h="3484828">
                <a:moveTo>
                  <a:pt x="1603968" y="0"/>
                </a:moveTo>
                <a:lnTo>
                  <a:pt x="1888032" y="0"/>
                </a:lnTo>
                <a:lnTo>
                  <a:pt x="1924519" y="1843"/>
                </a:lnTo>
                <a:cubicBezTo>
                  <a:pt x="2746254" y="85294"/>
                  <a:pt x="3399534" y="738574"/>
                  <a:pt x="3482986" y="1560310"/>
                </a:cubicBezTo>
                <a:lnTo>
                  <a:pt x="3491999" y="1738807"/>
                </a:lnTo>
                <a:lnTo>
                  <a:pt x="3491999" y="1738849"/>
                </a:lnTo>
                <a:lnTo>
                  <a:pt x="3482986" y="1917346"/>
                </a:lnTo>
                <a:cubicBezTo>
                  <a:pt x="3393573" y="2797778"/>
                  <a:pt x="2650021" y="3484828"/>
                  <a:pt x="1746000" y="3484828"/>
                </a:cubicBezTo>
                <a:cubicBezTo>
                  <a:pt x="781711" y="3484828"/>
                  <a:pt x="0" y="2703117"/>
                  <a:pt x="0" y="1738828"/>
                </a:cubicBezTo>
                <a:cubicBezTo>
                  <a:pt x="0" y="834807"/>
                  <a:pt x="687051" y="91255"/>
                  <a:pt x="1567482" y="1843"/>
                </a:cubicBezTo>
                <a:close/>
              </a:path>
            </a:pathLst>
          </a:custGeom>
          <a:solidFill>
            <a:srgbClr val="A4CD3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nl-NL" sz="44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nl-NL"/>
              <a:t>Klik om de modelstijlen te bewerken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B735B2C1-7134-2E43-A2EA-A26708679E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61295" y="1413862"/>
            <a:ext cx="2268000" cy="2268000"/>
          </a:xfrm>
          <a:custGeom>
            <a:avLst/>
            <a:gdLst>
              <a:gd name="connsiteX0" fmla="*/ 1134000 w 2268000"/>
              <a:gd name="connsiteY0" fmla="*/ 0 h 2268000"/>
              <a:gd name="connsiteX1" fmla="*/ 2268000 w 2268000"/>
              <a:gd name="connsiteY1" fmla="*/ 1134000 h 2268000"/>
              <a:gd name="connsiteX2" fmla="*/ 1134000 w 2268000"/>
              <a:gd name="connsiteY2" fmla="*/ 2268000 h 2268000"/>
              <a:gd name="connsiteX3" fmla="*/ 0 w 2268000"/>
              <a:gd name="connsiteY3" fmla="*/ 1134000 h 2268000"/>
              <a:gd name="connsiteX4" fmla="*/ 1134000 w 2268000"/>
              <a:gd name="connsiteY4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000" h="2268000">
                <a:moveTo>
                  <a:pt x="1134000" y="0"/>
                </a:moveTo>
                <a:cubicBezTo>
                  <a:pt x="1760291" y="0"/>
                  <a:pt x="2268000" y="507709"/>
                  <a:pt x="2268000" y="1134000"/>
                </a:cubicBezTo>
                <a:cubicBezTo>
                  <a:pt x="2268000" y="1760291"/>
                  <a:pt x="1760291" y="2268000"/>
                  <a:pt x="1134000" y="2268000"/>
                </a:cubicBezTo>
                <a:cubicBezTo>
                  <a:pt x="507709" y="2268000"/>
                  <a:pt x="0" y="1760291"/>
                  <a:pt x="0" y="1134000"/>
                </a:cubicBezTo>
                <a:cubicBezTo>
                  <a:pt x="0" y="507709"/>
                  <a:pt x="507709" y="0"/>
                  <a:pt x="1134000" y="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675564F1-343C-9A43-862D-304ACE365F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1282" y="3782859"/>
            <a:ext cx="1620000" cy="1609627"/>
          </a:xfrm>
          <a:custGeom>
            <a:avLst/>
            <a:gdLst>
              <a:gd name="connsiteX0" fmla="*/ 686616 w 1620000"/>
              <a:gd name="connsiteY0" fmla="*/ 0 h 1609627"/>
              <a:gd name="connsiteX1" fmla="*/ 933384 w 1620000"/>
              <a:gd name="connsiteY1" fmla="*/ 0 h 1609627"/>
              <a:gd name="connsiteX2" fmla="*/ 973243 w 1620000"/>
              <a:gd name="connsiteY2" fmla="*/ 6083 h 1609627"/>
              <a:gd name="connsiteX3" fmla="*/ 1620000 w 1620000"/>
              <a:gd name="connsiteY3" fmla="*/ 799627 h 1609627"/>
              <a:gd name="connsiteX4" fmla="*/ 810000 w 1620000"/>
              <a:gd name="connsiteY4" fmla="*/ 1609627 h 1609627"/>
              <a:gd name="connsiteX5" fmla="*/ 0 w 1620000"/>
              <a:gd name="connsiteY5" fmla="*/ 799627 h 1609627"/>
              <a:gd name="connsiteX6" fmla="*/ 646757 w 1620000"/>
              <a:gd name="connsiteY6" fmla="*/ 6083 h 160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000" h="1609627">
                <a:moveTo>
                  <a:pt x="686616" y="0"/>
                </a:moveTo>
                <a:lnTo>
                  <a:pt x="933384" y="0"/>
                </a:lnTo>
                <a:lnTo>
                  <a:pt x="973243" y="6083"/>
                </a:lnTo>
                <a:cubicBezTo>
                  <a:pt x="1342347" y="81613"/>
                  <a:pt x="1620000" y="408195"/>
                  <a:pt x="1620000" y="799627"/>
                </a:cubicBezTo>
                <a:cubicBezTo>
                  <a:pt x="1620000" y="1246978"/>
                  <a:pt x="1257351" y="1609627"/>
                  <a:pt x="810000" y="1609627"/>
                </a:cubicBezTo>
                <a:cubicBezTo>
                  <a:pt x="362649" y="1609627"/>
                  <a:pt x="0" y="1246978"/>
                  <a:pt x="0" y="799627"/>
                </a:cubicBezTo>
                <a:cubicBezTo>
                  <a:pt x="0" y="408195"/>
                  <a:pt x="277653" y="81613"/>
                  <a:pt x="646757" y="6083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5D75D9AA-F518-A646-B1AA-6FFC37B7ED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76280" y="1517442"/>
            <a:ext cx="2087999" cy="2082188"/>
          </a:xfrm>
          <a:custGeom>
            <a:avLst/>
            <a:gdLst>
              <a:gd name="connsiteX0" fmla="*/ 1044000 w 2087999"/>
              <a:gd name="connsiteY0" fmla="*/ 0 h 2082188"/>
              <a:gd name="connsiteX1" fmla="*/ 2082610 w 2087999"/>
              <a:gd name="connsiteY1" fmla="*/ 937257 h 2082188"/>
              <a:gd name="connsiteX2" fmla="*/ 2087999 w 2087999"/>
              <a:gd name="connsiteY2" fmla="*/ 1043980 h 2082188"/>
              <a:gd name="connsiteX3" fmla="*/ 2087999 w 2087999"/>
              <a:gd name="connsiteY3" fmla="*/ 1044020 h 2082188"/>
              <a:gd name="connsiteX4" fmla="*/ 2082610 w 2087999"/>
              <a:gd name="connsiteY4" fmla="*/ 1150743 h 2082188"/>
              <a:gd name="connsiteX5" fmla="*/ 1254402 w 2087999"/>
              <a:gd name="connsiteY5" fmla="*/ 2066790 h 2082188"/>
              <a:gd name="connsiteX6" fmla="*/ 1153508 w 2087999"/>
              <a:gd name="connsiteY6" fmla="*/ 2082188 h 2082188"/>
              <a:gd name="connsiteX7" fmla="*/ 934492 w 2087999"/>
              <a:gd name="connsiteY7" fmla="*/ 2082188 h 2082188"/>
              <a:gd name="connsiteX8" fmla="*/ 833598 w 2087999"/>
              <a:gd name="connsiteY8" fmla="*/ 2066790 h 2082188"/>
              <a:gd name="connsiteX9" fmla="*/ 0 w 2087999"/>
              <a:gd name="connsiteY9" fmla="*/ 1044000 h 2082188"/>
              <a:gd name="connsiteX10" fmla="*/ 1044000 w 2087999"/>
              <a:gd name="connsiteY10" fmla="*/ 0 h 20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7999" h="2082188">
                <a:moveTo>
                  <a:pt x="1044000" y="0"/>
                </a:moveTo>
                <a:cubicBezTo>
                  <a:pt x="1584549" y="0"/>
                  <a:pt x="2029147" y="410814"/>
                  <a:pt x="2082610" y="937257"/>
                </a:cubicBezTo>
                <a:lnTo>
                  <a:pt x="2087999" y="1043980"/>
                </a:lnTo>
                <a:lnTo>
                  <a:pt x="2087999" y="1044020"/>
                </a:lnTo>
                <a:lnTo>
                  <a:pt x="2082610" y="1150743"/>
                </a:lnTo>
                <a:cubicBezTo>
                  <a:pt x="2036275" y="1606994"/>
                  <a:pt x="1696155" y="1976394"/>
                  <a:pt x="1254402" y="2066790"/>
                </a:cubicBezTo>
                <a:lnTo>
                  <a:pt x="1153508" y="2082188"/>
                </a:lnTo>
                <a:lnTo>
                  <a:pt x="934492" y="2082188"/>
                </a:lnTo>
                <a:lnTo>
                  <a:pt x="833598" y="2066790"/>
                </a:lnTo>
                <a:cubicBezTo>
                  <a:pt x="357865" y="1969441"/>
                  <a:pt x="0" y="1548512"/>
                  <a:pt x="0" y="1044000"/>
                </a:cubicBezTo>
                <a:cubicBezTo>
                  <a:pt x="0" y="467415"/>
                  <a:pt x="467415" y="0"/>
                  <a:pt x="1044000" y="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F7E7E026-AE26-D54C-A08C-CC315C164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4942" y="3782859"/>
            <a:ext cx="1512000" cy="1506188"/>
          </a:xfrm>
          <a:custGeom>
            <a:avLst/>
            <a:gdLst>
              <a:gd name="connsiteX0" fmla="*/ 666196 w 1512000"/>
              <a:gd name="connsiteY0" fmla="*/ 0 h 1506188"/>
              <a:gd name="connsiteX1" fmla="*/ 845804 w 1512000"/>
              <a:gd name="connsiteY1" fmla="*/ 0 h 1506188"/>
              <a:gd name="connsiteX2" fmla="*/ 908360 w 1512000"/>
              <a:gd name="connsiteY2" fmla="*/ 9547 h 1506188"/>
              <a:gd name="connsiteX3" fmla="*/ 1512000 w 1512000"/>
              <a:gd name="connsiteY3" fmla="*/ 750188 h 1506188"/>
              <a:gd name="connsiteX4" fmla="*/ 756000 w 1512000"/>
              <a:gd name="connsiteY4" fmla="*/ 1506188 h 1506188"/>
              <a:gd name="connsiteX5" fmla="*/ 0 w 1512000"/>
              <a:gd name="connsiteY5" fmla="*/ 750188 h 1506188"/>
              <a:gd name="connsiteX6" fmla="*/ 603640 w 1512000"/>
              <a:gd name="connsiteY6" fmla="*/ 9547 h 150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000" h="1506188">
                <a:moveTo>
                  <a:pt x="666196" y="0"/>
                </a:moveTo>
                <a:lnTo>
                  <a:pt x="845804" y="0"/>
                </a:lnTo>
                <a:lnTo>
                  <a:pt x="908360" y="9547"/>
                </a:lnTo>
                <a:cubicBezTo>
                  <a:pt x="1252857" y="80042"/>
                  <a:pt x="1512000" y="384852"/>
                  <a:pt x="1512000" y="750188"/>
                </a:cubicBezTo>
                <a:cubicBezTo>
                  <a:pt x="1512000" y="1167715"/>
                  <a:pt x="1173527" y="1506188"/>
                  <a:pt x="756000" y="1506188"/>
                </a:cubicBezTo>
                <a:cubicBezTo>
                  <a:pt x="338473" y="1506188"/>
                  <a:pt x="0" y="1167715"/>
                  <a:pt x="0" y="750188"/>
                </a:cubicBezTo>
                <a:cubicBezTo>
                  <a:pt x="0" y="384852"/>
                  <a:pt x="259143" y="80042"/>
                  <a:pt x="603640" y="9547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9C1DE1F6-BC4F-3E4A-B30F-FD30087E3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2029" y="4552587"/>
            <a:ext cx="1619999" cy="1614187"/>
          </a:xfrm>
          <a:custGeom>
            <a:avLst/>
            <a:gdLst>
              <a:gd name="connsiteX0" fmla="*/ 810000 w 1619999"/>
              <a:gd name="connsiteY0" fmla="*/ 0 h 1614187"/>
              <a:gd name="connsiteX1" fmla="*/ 1615818 w 1619999"/>
              <a:gd name="connsiteY1" fmla="*/ 727182 h 1614187"/>
              <a:gd name="connsiteX2" fmla="*/ 1619999 w 1619999"/>
              <a:gd name="connsiteY2" fmla="*/ 809981 h 1614187"/>
              <a:gd name="connsiteX3" fmla="*/ 1619999 w 1619999"/>
              <a:gd name="connsiteY3" fmla="*/ 810020 h 1614187"/>
              <a:gd name="connsiteX4" fmla="*/ 1615818 w 1619999"/>
              <a:gd name="connsiteY4" fmla="*/ 892818 h 1614187"/>
              <a:gd name="connsiteX5" fmla="*/ 973243 w 1619999"/>
              <a:gd name="connsiteY5" fmla="*/ 1603544 h 1614187"/>
              <a:gd name="connsiteX6" fmla="*/ 903505 w 1619999"/>
              <a:gd name="connsiteY6" fmla="*/ 1614187 h 1614187"/>
              <a:gd name="connsiteX7" fmla="*/ 716495 w 1619999"/>
              <a:gd name="connsiteY7" fmla="*/ 1614187 h 1614187"/>
              <a:gd name="connsiteX8" fmla="*/ 646757 w 1619999"/>
              <a:gd name="connsiteY8" fmla="*/ 1603544 h 1614187"/>
              <a:gd name="connsiteX9" fmla="*/ 0 w 1619999"/>
              <a:gd name="connsiteY9" fmla="*/ 810000 h 1614187"/>
              <a:gd name="connsiteX10" fmla="*/ 810000 w 1619999"/>
              <a:gd name="connsiteY10" fmla="*/ 0 h 161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9999" h="1614187">
                <a:moveTo>
                  <a:pt x="810000" y="0"/>
                </a:moveTo>
                <a:cubicBezTo>
                  <a:pt x="1229392" y="0"/>
                  <a:pt x="1574338" y="318735"/>
                  <a:pt x="1615818" y="727182"/>
                </a:cubicBezTo>
                <a:lnTo>
                  <a:pt x="1619999" y="809981"/>
                </a:lnTo>
                <a:lnTo>
                  <a:pt x="1619999" y="810020"/>
                </a:lnTo>
                <a:lnTo>
                  <a:pt x="1615818" y="892818"/>
                </a:lnTo>
                <a:cubicBezTo>
                  <a:pt x="1579869" y="1246806"/>
                  <a:pt x="1315982" y="1533409"/>
                  <a:pt x="973243" y="1603544"/>
                </a:cubicBezTo>
                <a:lnTo>
                  <a:pt x="903505" y="1614187"/>
                </a:lnTo>
                <a:lnTo>
                  <a:pt x="716495" y="1614187"/>
                </a:lnTo>
                <a:lnTo>
                  <a:pt x="646757" y="1603544"/>
                </a:lnTo>
                <a:cubicBezTo>
                  <a:pt x="277653" y="1528015"/>
                  <a:pt x="0" y="1201432"/>
                  <a:pt x="0" y="810000"/>
                </a:cubicBezTo>
                <a:cubicBezTo>
                  <a:pt x="0" y="362649"/>
                  <a:pt x="362649" y="0"/>
                  <a:pt x="810000" y="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2202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contac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>
            <a:extLst>
              <a:ext uri="{FF2B5EF4-FFF2-40B4-BE49-F238E27FC236}">
                <a16:creationId xmlns:a16="http://schemas.microsoft.com/office/drawing/2014/main" id="{F60CD5C9-574B-2045-8D21-6E188B312477}"/>
              </a:ext>
            </a:extLst>
          </p:cNvPr>
          <p:cNvSpPr/>
          <p:nvPr userDrawn="1"/>
        </p:nvSpPr>
        <p:spPr>
          <a:xfrm flipH="1">
            <a:off x="1" y="3366976"/>
            <a:ext cx="12191999" cy="3491024"/>
          </a:xfrm>
          <a:custGeom>
            <a:avLst/>
            <a:gdLst>
              <a:gd name="connsiteX0" fmla="*/ 0 w 12191999"/>
              <a:gd name="connsiteY0" fmla="*/ 0 h 3491024"/>
              <a:gd name="connsiteX1" fmla="*/ 0 w 12191999"/>
              <a:gd name="connsiteY1" fmla="*/ 3491024 h 3491024"/>
              <a:gd name="connsiteX2" fmla="*/ 12191999 w 12191999"/>
              <a:gd name="connsiteY2" fmla="*/ 3491024 h 3491024"/>
              <a:gd name="connsiteX3" fmla="*/ 12191999 w 12191999"/>
              <a:gd name="connsiteY3" fmla="*/ 3231734 h 34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91024">
                <a:moveTo>
                  <a:pt x="0" y="0"/>
                </a:moveTo>
                <a:lnTo>
                  <a:pt x="0" y="3491024"/>
                </a:lnTo>
                <a:lnTo>
                  <a:pt x="12191999" y="3491024"/>
                </a:lnTo>
                <a:lnTo>
                  <a:pt x="12191999" y="3231734"/>
                </a:lnTo>
                <a:close/>
              </a:path>
            </a:pathLst>
          </a:custGeom>
          <a:solidFill>
            <a:srgbClr val="E0E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3355EE1A-0282-B74D-B3AD-81C3EA83E85F}"/>
              </a:ext>
            </a:extLst>
          </p:cNvPr>
          <p:cNvSpPr/>
          <p:nvPr userDrawn="1"/>
        </p:nvSpPr>
        <p:spPr>
          <a:xfrm>
            <a:off x="-1269" y="5657850"/>
            <a:ext cx="12193269" cy="1200150"/>
          </a:xfrm>
          <a:custGeom>
            <a:avLst/>
            <a:gdLst>
              <a:gd name="connsiteX0" fmla="*/ 0 w 12193269"/>
              <a:gd name="connsiteY0" fmla="*/ 1191260 h 1200150"/>
              <a:gd name="connsiteX1" fmla="*/ 0 w 12193269"/>
              <a:gd name="connsiteY1" fmla="*/ 1200150 h 1200150"/>
              <a:gd name="connsiteX2" fmla="*/ 12193270 w 12193269"/>
              <a:gd name="connsiteY2" fmla="*/ 1200150 h 1200150"/>
              <a:gd name="connsiteX3" fmla="*/ 12193270 w 12193269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69" h="1200150">
                <a:moveTo>
                  <a:pt x="0" y="1191260"/>
                </a:moveTo>
                <a:lnTo>
                  <a:pt x="0" y="1200150"/>
                </a:lnTo>
                <a:lnTo>
                  <a:pt x="12193270" y="1200150"/>
                </a:lnTo>
                <a:lnTo>
                  <a:pt x="12193270" y="0"/>
                </a:lnTo>
                <a:close/>
              </a:path>
            </a:pathLst>
          </a:custGeom>
          <a:solidFill>
            <a:srgbClr val="A4CD3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DD095E76-9137-544E-931D-6288EE62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10515600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375DC4-0D57-3B44-A5BC-2E5C063E0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1075" y="1680933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8E3F9AAA-0370-6747-981D-5BCEDC7679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1073" y="4055023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F6FA3566-2A4D-9746-9157-BA9073B54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51074" y="2870678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14D95A5-C4B6-0B4E-B018-2EB911726B4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293393" y="1586461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afbeelding 3">
            <a:extLst>
              <a:ext uri="{FF2B5EF4-FFF2-40B4-BE49-F238E27FC236}">
                <a16:creationId xmlns:a16="http://schemas.microsoft.com/office/drawing/2014/main" id="{4FC31E31-FB8B-9A49-93CF-464E5E3137F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293393" y="2774524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afbeelding 3">
            <a:extLst>
              <a:ext uri="{FF2B5EF4-FFF2-40B4-BE49-F238E27FC236}">
                <a16:creationId xmlns:a16="http://schemas.microsoft.com/office/drawing/2014/main" id="{2F30D5BB-4F5F-C345-BA8D-1F56F4F060C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93393" y="3965756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45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socials-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 16">
            <a:extLst>
              <a:ext uri="{FF2B5EF4-FFF2-40B4-BE49-F238E27FC236}">
                <a16:creationId xmlns:a16="http://schemas.microsoft.com/office/drawing/2014/main" id="{7723E4EF-DDA7-1B46-83DF-EB945C7B536B}"/>
              </a:ext>
            </a:extLst>
          </p:cNvPr>
          <p:cNvSpPr/>
          <p:nvPr userDrawn="1"/>
        </p:nvSpPr>
        <p:spPr>
          <a:xfrm flipH="1">
            <a:off x="1" y="3366976"/>
            <a:ext cx="12191999" cy="3491024"/>
          </a:xfrm>
          <a:custGeom>
            <a:avLst/>
            <a:gdLst>
              <a:gd name="connsiteX0" fmla="*/ 0 w 12191999"/>
              <a:gd name="connsiteY0" fmla="*/ 0 h 3491024"/>
              <a:gd name="connsiteX1" fmla="*/ 0 w 12191999"/>
              <a:gd name="connsiteY1" fmla="*/ 3491024 h 3491024"/>
              <a:gd name="connsiteX2" fmla="*/ 12191999 w 12191999"/>
              <a:gd name="connsiteY2" fmla="*/ 3491024 h 3491024"/>
              <a:gd name="connsiteX3" fmla="*/ 12191999 w 12191999"/>
              <a:gd name="connsiteY3" fmla="*/ 3231734 h 34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91024">
                <a:moveTo>
                  <a:pt x="0" y="0"/>
                </a:moveTo>
                <a:lnTo>
                  <a:pt x="0" y="3491024"/>
                </a:lnTo>
                <a:lnTo>
                  <a:pt x="12191999" y="3491024"/>
                </a:lnTo>
                <a:lnTo>
                  <a:pt x="12191999" y="3231734"/>
                </a:lnTo>
                <a:close/>
              </a:path>
            </a:pathLst>
          </a:custGeom>
          <a:solidFill>
            <a:srgbClr val="E0E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Vrije vorm 17">
            <a:extLst>
              <a:ext uri="{FF2B5EF4-FFF2-40B4-BE49-F238E27FC236}">
                <a16:creationId xmlns:a16="http://schemas.microsoft.com/office/drawing/2014/main" id="{0EAA1B93-B95D-EC4D-BA9C-3CEC36228118}"/>
              </a:ext>
            </a:extLst>
          </p:cNvPr>
          <p:cNvSpPr/>
          <p:nvPr userDrawn="1"/>
        </p:nvSpPr>
        <p:spPr>
          <a:xfrm>
            <a:off x="-1269" y="5657850"/>
            <a:ext cx="12193269" cy="1200150"/>
          </a:xfrm>
          <a:custGeom>
            <a:avLst/>
            <a:gdLst>
              <a:gd name="connsiteX0" fmla="*/ 0 w 12193269"/>
              <a:gd name="connsiteY0" fmla="*/ 1191260 h 1200150"/>
              <a:gd name="connsiteX1" fmla="*/ 0 w 12193269"/>
              <a:gd name="connsiteY1" fmla="*/ 1200150 h 1200150"/>
              <a:gd name="connsiteX2" fmla="*/ 12193270 w 12193269"/>
              <a:gd name="connsiteY2" fmla="*/ 1200150 h 1200150"/>
              <a:gd name="connsiteX3" fmla="*/ 12193270 w 12193269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69" h="1200150">
                <a:moveTo>
                  <a:pt x="0" y="1191260"/>
                </a:moveTo>
                <a:lnTo>
                  <a:pt x="0" y="1200150"/>
                </a:lnTo>
                <a:lnTo>
                  <a:pt x="12193270" y="1200150"/>
                </a:lnTo>
                <a:lnTo>
                  <a:pt x="12193270" y="0"/>
                </a:lnTo>
                <a:close/>
              </a:path>
            </a:pathLst>
          </a:custGeom>
          <a:solidFill>
            <a:srgbClr val="A4CD3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DD095E76-9137-544E-931D-6288EE62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10515600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375DC4-0D57-3B44-A5BC-2E5C063E0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1075" y="1675728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8E3F9AAA-0370-6747-981D-5BCEDC7679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1073" y="3803520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F6FA3566-2A4D-9746-9157-BA9073B54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51074" y="2739624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14D95A5-C4B6-0B4E-B018-2EB911726B4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293393" y="1586461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afbeelding 3">
            <a:extLst>
              <a:ext uri="{FF2B5EF4-FFF2-40B4-BE49-F238E27FC236}">
                <a16:creationId xmlns:a16="http://schemas.microsoft.com/office/drawing/2014/main" id="{4FC31E31-FB8B-9A49-93CF-464E5E3137F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293393" y="2650357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afbeelding 3">
            <a:extLst>
              <a:ext uri="{FF2B5EF4-FFF2-40B4-BE49-F238E27FC236}">
                <a16:creationId xmlns:a16="http://schemas.microsoft.com/office/drawing/2014/main" id="{2F30D5BB-4F5F-C345-BA8D-1F56F4F060C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93393" y="3714253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FFFD0F3A-9238-044C-84AF-658384F5BE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51073" y="4867417"/>
            <a:ext cx="6680013" cy="7574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/>
            </a:lvl2pPr>
            <a:lvl3pPr marL="914400" indent="0">
              <a:lnSpc>
                <a:spcPct val="100000"/>
              </a:lnSpc>
              <a:buNone/>
              <a:defRPr sz="2500"/>
            </a:lvl3pPr>
            <a:lvl4pPr marL="1371600" indent="0">
              <a:lnSpc>
                <a:spcPct val="100000"/>
              </a:lnSpc>
              <a:buNone/>
              <a:defRPr sz="2500"/>
            </a:lvl4pPr>
            <a:lvl5pPr marL="1828800" indent="0">
              <a:lnSpc>
                <a:spcPct val="100000"/>
              </a:lnSpc>
              <a:buNone/>
              <a:defRPr sz="25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D5F316C5-FE98-0545-8738-9C74DD5E383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293393" y="4778150"/>
            <a:ext cx="936000" cy="936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5209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7">
            <a:extLst>
              <a:ext uri="{FF2B5EF4-FFF2-40B4-BE49-F238E27FC236}">
                <a16:creationId xmlns:a16="http://schemas.microsoft.com/office/drawing/2014/main" id="{EC355CA8-C5C9-1A42-AD4D-3605CCC05CFF}"/>
              </a:ext>
            </a:extLst>
          </p:cNvPr>
          <p:cNvSpPr/>
          <p:nvPr userDrawn="1"/>
        </p:nvSpPr>
        <p:spPr>
          <a:xfrm>
            <a:off x="-1" y="494030"/>
            <a:ext cx="12193270" cy="5548629"/>
          </a:xfrm>
          <a:custGeom>
            <a:avLst/>
            <a:gdLst>
              <a:gd name="connsiteX0" fmla="*/ 12193270 w 12193270"/>
              <a:gd name="connsiteY0" fmla="*/ 0 h 5548629"/>
              <a:gd name="connsiteX1" fmla="*/ 12193270 w 12193270"/>
              <a:gd name="connsiteY1" fmla="*/ 4381499 h 5548629"/>
              <a:gd name="connsiteX2" fmla="*/ 12193270 w 12193270"/>
              <a:gd name="connsiteY2" fmla="*/ 4716780 h 5548629"/>
              <a:gd name="connsiteX3" fmla="*/ 12193270 w 12193270"/>
              <a:gd name="connsiteY3" fmla="*/ 4927599 h 5548629"/>
              <a:gd name="connsiteX4" fmla="*/ 0 w 12193270"/>
              <a:gd name="connsiteY4" fmla="*/ 5548629 h 5548629"/>
              <a:gd name="connsiteX5" fmla="*/ 0 w 12193270"/>
              <a:gd name="connsiteY5" fmla="*/ 5527040 h 5548629"/>
              <a:gd name="connsiteX6" fmla="*/ 0 w 12193270"/>
              <a:gd name="connsiteY6" fmla="*/ 5519419 h 5548629"/>
              <a:gd name="connsiteX7" fmla="*/ 0 w 12193270"/>
              <a:gd name="connsiteY7" fmla="*/ 881380 h 55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70" h="5548629">
                <a:moveTo>
                  <a:pt x="12193270" y="0"/>
                </a:moveTo>
                <a:lnTo>
                  <a:pt x="12193270" y="4381499"/>
                </a:lnTo>
                <a:lnTo>
                  <a:pt x="12193270" y="4716780"/>
                </a:lnTo>
                <a:lnTo>
                  <a:pt x="12193270" y="4927599"/>
                </a:lnTo>
                <a:lnTo>
                  <a:pt x="0" y="5548629"/>
                </a:lnTo>
                <a:lnTo>
                  <a:pt x="0" y="5527040"/>
                </a:lnTo>
                <a:lnTo>
                  <a:pt x="0" y="5519419"/>
                </a:lnTo>
                <a:lnTo>
                  <a:pt x="0" y="881380"/>
                </a:lnTo>
                <a:close/>
              </a:path>
            </a:pathLst>
          </a:custGeom>
          <a:solidFill>
            <a:srgbClr val="A4CD3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683744F-205C-A34E-902D-3B4976877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34600" y="6007100"/>
            <a:ext cx="2057400" cy="8509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680A24D-DAD3-854D-9AFA-1B165BA8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671" t="40295" r="23913" b="41467"/>
          <a:stretch/>
        </p:blipFill>
        <p:spPr>
          <a:xfrm>
            <a:off x="2764140" y="2764140"/>
            <a:ext cx="6512483" cy="12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1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4BDF8-9114-CE4D-83BD-8CCBEDDF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1E8AE8-47CF-D44A-B219-2EFFC190E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89B300-F9ED-1D48-A0F8-ECA52FC9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D8728-4E3F-7544-AA5A-52B1986B428B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2C5E61-3190-F346-B712-5C6A80A8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502715-545D-2C4F-B391-3EF4E263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6D457-BC47-004C-8640-7D34D5ADE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03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B051E-FC71-0740-9399-BA2E5899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ACA4B0-9237-564B-B541-0967A54CF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200" y="1090800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532F7C-B4F1-6B4E-8D39-ADE218481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1200" y="1090800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518989-861B-F549-B4F6-EA3FD439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D8728-4E3F-7544-AA5A-52B1986B428B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2411A2-18F4-7544-8877-2F34EBC7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50FDC2-C62A-C14D-AA3E-84F6A035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6D457-BC47-004C-8640-7D34D5ADE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71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24357-24EB-2B41-BB8C-27E6D05D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56399"/>
            <a:ext cx="10515600" cy="73440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35DCE1-8CA3-1D4F-8C3A-E75CE8AE2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200" y="10908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ADB193-E80C-7242-AE77-F99A09819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200" y="1881281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AC1CCB7-F286-5F49-93DB-EED8854E3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9612" y="10908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649EDF-DBD9-3342-8AD9-E895C34CA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99612" y="1914712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54629B9-FD89-6C4C-884B-1A9D2CF7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D8728-4E3F-7544-AA5A-52B1986B428B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A4EE43-910A-9A4D-BD68-4E99766E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20508D2-4E7D-BF43-9450-C3FC2B36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6D457-BC47-004C-8640-7D34D5ADE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14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hexagonal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0579DAF-23A2-EC4B-9DC0-74D8CD654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2177" y="1307212"/>
            <a:ext cx="2004440" cy="1735962"/>
          </a:xfrm>
          <a:custGeom>
            <a:avLst/>
            <a:gdLst>
              <a:gd name="connsiteX0" fmla="*/ 501141 w 2004440"/>
              <a:gd name="connsiteY0" fmla="*/ 0 h 1735962"/>
              <a:gd name="connsiteX1" fmla="*/ 1503299 w 2004440"/>
              <a:gd name="connsiteY1" fmla="*/ 0 h 1735962"/>
              <a:gd name="connsiteX2" fmla="*/ 2004440 w 2004440"/>
              <a:gd name="connsiteY2" fmla="*/ 868044 h 1735962"/>
              <a:gd name="connsiteX3" fmla="*/ 1503298 w 2004440"/>
              <a:gd name="connsiteY3" fmla="*/ 1735962 h 1735962"/>
              <a:gd name="connsiteX4" fmla="*/ 501141 w 2004440"/>
              <a:gd name="connsiteY4" fmla="*/ 1735962 h 1735962"/>
              <a:gd name="connsiteX5" fmla="*/ 0 w 2004440"/>
              <a:gd name="connsiteY5" fmla="*/ 868046 h 1735962"/>
              <a:gd name="connsiteX6" fmla="*/ 0 w 2004440"/>
              <a:gd name="connsiteY6" fmla="*/ 868042 h 173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440" h="1735962">
                <a:moveTo>
                  <a:pt x="501141" y="0"/>
                </a:moveTo>
                <a:lnTo>
                  <a:pt x="1503299" y="0"/>
                </a:lnTo>
                <a:lnTo>
                  <a:pt x="2004440" y="868044"/>
                </a:lnTo>
                <a:lnTo>
                  <a:pt x="1503298" y="1735962"/>
                </a:lnTo>
                <a:lnTo>
                  <a:pt x="501141" y="1735962"/>
                </a:lnTo>
                <a:lnTo>
                  <a:pt x="0" y="868046"/>
                </a:lnTo>
                <a:lnTo>
                  <a:pt x="0" y="86804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8230C3C5-4DE3-9345-9029-A8ACD0E334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894" y="3144520"/>
            <a:ext cx="3177920" cy="2752214"/>
          </a:xfrm>
          <a:custGeom>
            <a:avLst/>
            <a:gdLst>
              <a:gd name="connsiteX0" fmla="*/ 794512 w 3177920"/>
              <a:gd name="connsiteY0" fmla="*/ 0 h 2752214"/>
              <a:gd name="connsiteX1" fmla="*/ 2383536 w 3177920"/>
              <a:gd name="connsiteY1" fmla="*/ 0 h 2752214"/>
              <a:gd name="connsiteX2" fmla="*/ 3177920 w 3177920"/>
              <a:gd name="connsiteY2" fmla="*/ 1376044 h 2752214"/>
              <a:gd name="connsiteX3" fmla="*/ 3177920 w 3177920"/>
              <a:gd name="connsiteY3" fmla="*/ 1376047 h 2752214"/>
              <a:gd name="connsiteX4" fmla="*/ 2383538 w 3177920"/>
              <a:gd name="connsiteY4" fmla="*/ 2752214 h 2752214"/>
              <a:gd name="connsiteX5" fmla="*/ 794510 w 3177920"/>
              <a:gd name="connsiteY5" fmla="*/ 2752214 h 2752214"/>
              <a:gd name="connsiteX6" fmla="*/ 0 w 3177920"/>
              <a:gd name="connsiteY6" fmla="*/ 1376045 h 27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7920" h="2752214">
                <a:moveTo>
                  <a:pt x="794512" y="0"/>
                </a:moveTo>
                <a:lnTo>
                  <a:pt x="2383536" y="0"/>
                </a:lnTo>
                <a:lnTo>
                  <a:pt x="3177920" y="1376044"/>
                </a:lnTo>
                <a:lnTo>
                  <a:pt x="3177920" y="1376047"/>
                </a:lnTo>
                <a:lnTo>
                  <a:pt x="2383538" y="2752214"/>
                </a:lnTo>
                <a:lnTo>
                  <a:pt x="794510" y="2752214"/>
                </a:lnTo>
                <a:lnTo>
                  <a:pt x="0" y="13760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D4BDAF0-6CB2-374F-888E-1693CDDA35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1966" y="1231138"/>
            <a:ext cx="4264151" cy="3692905"/>
          </a:xfrm>
          <a:custGeom>
            <a:avLst/>
            <a:gdLst>
              <a:gd name="connsiteX0" fmla="*/ 1066038 w 4264151"/>
              <a:gd name="connsiteY0" fmla="*/ 0 h 3692905"/>
              <a:gd name="connsiteX1" fmla="*/ 3198114 w 4264151"/>
              <a:gd name="connsiteY1" fmla="*/ 0 h 3692905"/>
              <a:gd name="connsiteX2" fmla="*/ 4264151 w 4264151"/>
              <a:gd name="connsiteY2" fmla="*/ 1846451 h 3692905"/>
              <a:gd name="connsiteX3" fmla="*/ 4264151 w 4264151"/>
              <a:gd name="connsiteY3" fmla="*/ 1846455 h 3692905"/>
              <a:gd name="connsiteX4" fmla="*/ 3198115 w 4264151"/>
              <a:gd name="connsiteY4" fmla="*/ 3692905 h 3692905"/>
              <a:gd name="connsiteX5" fmla="*/ 1066038 w 4264151"/>
              <a:gd name="connsiteY5" fmla="*/ 3692905 h 3692905"/>
              <a:gd name="connsiteX6" fmla="*/ 0 w 4264151"/>
              <a:gd name="connsiteY6" fmla="*/ 1846453 h 369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4151" h="3692905">
                <a:moveTo>
                  <a:pt x="1066038" y="0"/>
                </a:moveTo>
                <a:lnTo>
                  <a:pt x="3198114" y="0"/>
                </a:lnTo>
                <a:lnTo>
                  <a:pt x="4264151" y="1846451"/>
                </a:lnTo>
                <a:lnTo>
                  <a:pt x="4264151" y="1846455"/>
                </a:lnTo>
                <a:lnTo>
                  <a:pt x="3198115" y="3692905"/>
                </a:lnTo>
                <a:lnTo>
                  <a:pt x="1066038" y="3692905"/>
                </a:lnTo>
                <a:lnTo>
                  <a:pt x="0" y="184645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83A2D744-B1DA-1546-9A20-0D93C812C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3438" y="454151"/>
            <a:ext cx="2916808" cy="2526030"/>
          </a:xfrm>
          <a:custGeom>
            <a:avLst/>
            <a:gdLst>
              <a:gd name="connsiteX0" fmla="*/ 729234 w 2916808"/>
              <a:gd name="connsiteY0" fmla="*/ 0 h 2526030"/>
              <a:gd name="connsiteX1" fmla="*/ 2187575 w 2916808"/>
              <a:gd name="connsiteY1" fmla="*/ 0 h 2526030"/>
              <a:gd name="connsiteX2" fmla="*/ 2916808 w 2916808"/>
              <a:gd name="connsiteY2" fmla="*/ 1263013 h 2526030"/>
              <a:gd name="connsiteX3" fmla="*/ 2916808 w 2916808"/>
              <a:gd name="connsiteY3" fmla="*/ 1263017 h 2526030"/>
              <a:gd name="connsiteX4" fmla="*/ 2187575 w 2916808"/>
              <a:gd name="connsiteY4" fmla="*/ 2526030 h 2526030"/>
              <a:gd name="connsiteX5" fmla="*/ 729234 w 2916808"/>
              <a:gd name="connsiteY5" fmla="*/ 2526030 h 2526030"/>
              <a:gd name="connsiteX6" fmla="*/ 0 w 2916808"/>
              <a:gd name="connsiteY6" fmla="*/ 1263015 h 252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808" h="2526030">
                <a:moveTo>
                  <a:pt x="729234" y="0"/>
                </a:moveTo>
                <a:lnTo>
                  <a:pt x="2187575" y="0"/>
                </a:lnTo>
                <a:lnTo>
                  <a:pt x="2916808" y="1263013"/>
                </a:lnTo>
                <a:lnTo>
                  <a:pt x="2916808" y="1263017"/>
                </a:lnTo>
                <a:lnTo>
                  <a:pt x="2187575" y="2526030"/>
                </a:lnTo>
                <a:lnTo>
                  <a:pt x="729234" y="2526030"/>
                </a:lnTo>
                <a:lnTo>
                  <a:pt x="0" y="126301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E7885598-DF98-8946-8194-19B9B2BDAE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3438" y="3106166"/>
            <a:ext cx="2916808" cy="2526030"/>
          </a:xfrm>
          <a:custGeom>
            <a:avLst/>
            <a:gdLst>
              <a:gd name="connsiteX0" fmla="*/ 729234 w 2916808"/>
              <a:gd name="connsiteY0" fmla="*/ 0 h 2526030"/>
              <a:gd name="connsiteX1" fmla="*/ 2187575 w 2916808"/>
              <a:gd name="connsiteY1" fmla="*/ 0 h 2526030"/>
              <a:gd name="connsiteX2" fmla="*/ 2916808 w 2916808"/>
              <a:gd name="connsiteY2" fmla="*/ 1263014 h 2526030"/>
              <a:gd name="connsiteX3" fmla="*/ 2916808 w 2916808"/>
              <a:gd name="connsiteY3" fmla="*/ 1263017 h 2526030"/>
              <a:gd name="connsiteX4" fmla="*/ 2187575 w 2916808"/>
              <a:gd name="connsiteY4" fmla="*/ 2526030 h 2526030"/>
              <a:gd name="connsiteX5" fmla="*/ 729234 w 2916808"/>
              <a:gd name="connsiteY5" fmla="*/ 2526030 h 2526030"/>
              <a:gd name="connsiteX6" fmla="*/ 0 w 2916808"/>
              <a:gd name="connsiteY6" fmla="*/ 1263015 h 252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808" h="2526030">
                <a:moveTo>
                  <a:pt x="729234" y="0"/>
                </a:moveTo>
                <a:lnTo>
                  <a:pt x="2187575" y="0"/>
                </a:lnTo>
                <a:lnTo>
                  <a:pt x="2916808" y="1263014"/>
                </a:lnTo>
                <a:lnTo>
                  <a:pt x="2916808" y="1263017"/>
                </a:lnTo>
                <a:lnTo>
                  <a:pt x="2187575" y="2526030"/>
                </a:lnTo>
                <a:lnTo>
                  <a:pt x="729234" y="2526030"/>
                </a:lnTo>
                <a:lnTo>
                  <a:pt x="0" y="126301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E2251625-D263-7C4D-ABE7-682C9FE087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26168" y="2078735"/>
            <a:ext cx="2227198" cy="1928876"/>
          </a:xfrm>
          <a:custGeom>
            <a:avLst/>
            <a:gdLst>
              <a:gd name="connsiteX0" fmla="*/ 556768 w 2227198"/>
              <a:gd name="connsiteY0" fmla="*/ 0 h 1928876"/>
              <a:gd name="connsiteX1" fmla="*/ 1670431 w 2227198"/>
              <a:gd name="connsiteY1" fmla="*/ 0 h 1928876"/>
              <a:gd name="connsiteX2" fmla="*/ 2227198 w 2227198"/>
              <a:gd name="connsiteY2" fmla="*/ 964435 h 1928876"/>
              <a:gd name="connsiteX3" fmla="*/ 2227198 w 2227198"/>
              <a:gd name="connsiteY3" fmla="*/ 964442 h 1928876"/>
              <a:gd name="connsiteX4" fmla="*/ 1670431 w 2227198"/>
              <a:gd name="connsiteY4" fmla="*/ 1928876 h 1928876"/>
              <a:gd name="connsiteX5" fmla="*/ 556768 w 2227198"/>
              <a:gd name="connsiteY5" fmla="*/ 1928876 h 1928876"/>
              <a:gd name="connsiteX6" fmla="*/ 0 w 2227198"/>
              <a:gd name="connsiteY6" fmla="*/ 964438 h 192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198" h="1928876">
                <a:moveTo>
                  <a:pt x="556768" y="0"/>
                </a:moveTo>
                <a:lnTo>
                  <a:pt x="1670431" y="0"/>
                </a:lnTo>
                <a:lnTo>
                  <a:pt x="2227198" y="964435"/>
                </a:lnTo>
                <a:lnTo>
                  <a:pt x="2227198" y="964442"/>
                </a:lnTo>
                <a:lnTo>
                  <a:pt x="1670431" y="1928876"/>
                </a:lnTo>
                <a:lnTo>
                  <a:pt x="556768" y="1928876"/>
                </a:lnTo>
                <a:lnTo>
                  <a:pt x="0" y="9644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AE32FD-8F65-E048-9310-BF94899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312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punten en afbeeldingen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6626FD8D-0697-E241-AD83-9495C893FBE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48366" y="792206"/>
            <a:ext cx="2448000" cy="2448000"/>
          </a:xfrm>
          <a:custGeom>
            <a:avLst/>
            <a:gdLst>
              <a:gd name="connsiteX0" fmla="*/ 1224000 w 2448000"/>
              <a:gd name="connsiteY0" fmla="*/ 0 h 2448000"/>
              <a:gd name="connsiteX1" fmla="*/ 2448000 w 2448000"/>
              <a:gd name="connsiteY1" fmla="*/ 1224000 h 2448000"/>
              <a:gd name="connsiteX2" fmla="*/ 1224000 w 2448000"/>
              <a:gd name="connsiteY2" fmla="*/ 2448000 h 2448000"/>
              <a:gd name="connsiteX3" fmla="*/ 0 w 2448000"/>
              <a:gd name="connsiteY3" fmla="*/ 1224000 h 2448000"/>
              <a:gd name="connsiteX4" fmla="*/ 1224000 w 2448000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000" h="2448000">
                <a:moveTo>
                  <a:pt x="1224000" y="0"/>
                </a:moveTo>
                <a:cubicBezTo>
                  <a:pt x="1899997" y="0"/>
                  <a:pt x="2448000" y="548003"/>
                  <a:pt x="2448000" y="1224000"/>
                </a:cubicBezTo>
                <a:cubicBezTo>
                  <a:pt x="2448000" y="1899997"/>
                  <a:pt x="1899997" y="2448000"/>
                  <a:pt x="1224000" y="2448000"/>
                </a:cubicBezTo>
                <a:cubicBezTo>
                  <a:pt x="548003" y="2448000"/>
                  <a:pt x="0" y="1899997"/>
                  <a:pt x="0" y="1224000"/>
                </a:cubicBezTo>
                <a:cubicBezTo>
                  <a:pt x="0" y="548003"/>
                  <a:pt x="548003" y="0"/>
                  <a:pt x="1224000" y="0"/>
                </a:cubicBezTo>
                <a:close/>
              </a:path>
            </a:pathLst>
          </a:custGeom>
          <a:noFill/>
          <a:ln w="28575">
            <a:solidFill>
              <a:srgbClr val="9EC73D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9093FEC7-5A5A-8949-9B9B-09743C123BC7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984872" y="792206"/>
            <a:ext cx="2448000" cy="2448000"/>
          </a:xfrm>
          <a:custGeom>
            <a:avLst/>
            <a:gdLst>
              <a:gd name="connsiteX0" fmla="*/ 1224000 w 2448000"/>
              <a:gd name="connsiteY0" fmla="*/ 0 h 2448000"/>
              <a:gd name="connsiteX1" fmla="*/ 2448000 w 2448000"/>
              <a:gd name="connsiteY1" fmla="*/ 1224000 h 2448000"/>
              <a:gd name="connsiteX2" fmla="*/ 1224000 w 2448000"/>
              <a:gd name="connsiteY2" fmla="*/ 2448000 h 2448000"/>
              <a:gd name="connsiteX3" fmla="*/ 0 w 2448000"/>
              <a:gd name="connsiteY3" fmla="*/ 1224000 h 2448000"/>
              <a:gd name="connsiteX4" fmla="*/ 1224000 w 2448000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000" h="2448000">
                <a:moveTo>
                  <a:pt x="1224000" y="0"/>
                </a:moveTo>
                <a:cubicBezTo>
                  <a:pt x="1899997" y="0"/>
                  <a:pt x="2448000" y="548003"/>
                  <a:pt x="2448000" y="1224000"/>
                </a:cubicBezTo>
                <a:cubicBezTo>
                  <a:pt x="2448000" y="1899997"/>
                  <a:pt x="1899997" y="2448000"/>
                  <a:pt x="1224000" y="2448000"/>
                </a:cubicBezTo>
                <a:cubicBezTo>
                  <a:pt x="548003" y="2448000"/>
                  <a:pt x="0" y="1899997"/>
                  <a:pt x="0" y="1224000"/>
                </a:cubicBezTo>
                <a:cubicBezTo>
                  <a:pt x="0" y="548003"/>
                  <a:pt x="548003" y="0"/>
                  <a:pt x="1224000" y="0"/>
                </a:cubicBezTo>
                <a:close/>
              </a:path>
            </a:pathLst>
          </a:custGeom>
          <a:noFill/>
          <a:ln w="28575">
            <a:solidFill>
              <a:srgbClr val="9EC73D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7224440-CDAC-6F40-A01F-8F8B535A82C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866619" y="792206"/>
            <a:ext cx="2448000" cy="2448000"/>
          </a:xfrm>
          <a:custGeom>
            <a:avLst/>
            <a:gdLst>
              <a:gd name="connsiteX0" fmla="*/ 1224000 w 2448000"/>
              <a:gd name="connsiteY0" fmla="*/ 0 h 2448000"/>
              <a:gd name="connsiteX1" fmla="*/ 2448000 w 2448000"/>
              <a:gd name="connsiteY1" fmla="*/ 1224000 h 2448000"/>
              <a:gd name="connsiteX2" fmla="*/ 1224000 w 2448000"/>
              <a:gd name="connsiteY2" fmla="*/ 2448000 h 2448000"/>
              <a:gd name="connsiteX3" fmla="*/ 0 w 2448000"/>
              <a:gd name="connsiteY3" fmla="*/ 1224000 h 2448000"/>
              <a:gd name="connsiteX4" fmla="*/ 1224000 w 2448000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000" h="2448000">
                <a:moveTo>
                  <a:pt x="1224000" y="0"/>
                </a:moveTo>
                <a:cubicBezTo>
                  <a:pt x="1899997" y="0"/>
                  <a:pt x="2448000" y="548003"/>
                  <a:pt x="2448000" y="1224000"/>
                </a:cubicBezTo>
                <a:cubicBezTo>
                  <a:pt x="2448000" y="1899997"/>
                  <a:pt x="1899997" y="2448000"/>
                  <a:pt x="1224000" y="2448000"/>
                </a:cubicBezTo>
                <a:cubicBezTo>
                  <a:pt x="548003" y="2448000"/>
                  <a:pt x="0" y="1899997"/>
                  <a:pt x="0" y="1224000"/>
                </a:cubicBezTo>
                <a:cubicBezTo>
                  <a:pt x="0" y="548003"/>
                  <a:pt x="548003" y="0"/>
                  <a:pt x="1224000" y="0"/>
                </a:cubicBezTo>
                <a:close/>
              </a:path>
            </a:pathLst>
          </a:custGeom>
          <a:noFill/>
          <a:ln w="28575">
            <a:solidFill>
              <a:srgbClr val="9EC73D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3858A84-AA44-B641-BEEA-C54627C31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8366" y="3745097"/>
            <a:ext cx="2448000" cy="557212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Kernpunt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EF807933-2BB7-1A4F-AFE2-37DE40C06E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3394" y="4256931"/>
            <a:ext cx="2157944" cy="157781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9C8A77F-0B99-D046-8464-3655C2A534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4872" y="3744181"/>
            <a:ext cx="2448000" cy="557212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Kernpunt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85E4BE78-0689-E346-9A08-CBECC77034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6619" y="3751973"/>
            <a:ext cx="2448000" cy="557212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Kernpunt</a:t>
            </a:r>
          </a:p>
        </p:txBody>
      </p:sp>
      <p:sp>
        <p:nvSpPr>
          <p:cNvPr id="19" name="Tijdelijke aanduiding voor tekst 7">
            <a:extLst>
              <a:ext uri="{FF2B5EF4-FFF2-40B4-BE49-F238E27FC236}">
                <a16:creationId xmlns:a16="http://schemas.microsoft.com/office/drawing/2014/main" id="{D4388902-EC3D-EE48-B0A7-DE08DEE047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1647" y="4256930"/>
            <a:ext cx="2157944" cy="157781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7">
            <a:extLst>
              <a:ext uri="{FF2B5EF4-FFF2-40B4-BE49-F238E27FC236}">
                <a16:creationId xmlns:a16="http://schemas.microsoft.com/office/drawing/2014/main" id="{DA5BF3C8-A1A9-B144-93F4-6A8C503179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9900" y="4241269"/>
            <a:ext cx="2157944" cy="157781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146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punten en afbeeldingen lig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BE18D037-62D0-A74C-A24B-DA707BFA2A5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20754" y="691979"/>
            <a:ext cx="655200" cy="655200"/>
          </a:xfrm>
          <a:custGeom>
            <a:avLst/>
            <a:gdLst>
              <a:gd name="connsiteX0" fmla="*/ 1224000 w 2448000"/>
              <a:gd name="connsiteY0" fmla="*/ 0 h 2448000"/>
              <a:gd name="connsiteX1" fmla="*/ 2448000 w 2448000"/>
              <a:gd name="connsiteY1" fmla="*/ 1224000 h 2448000"/>
              <a:gd name="connsiteX2" fmla="*/ 1224000 w 2448000"/>
              <a:gd name="connsiteY2" fmla="*/ 2448000 h 2448000"/>
              <a:gd name="connsiteX3" fmla="*/ 0 w 2448000"/>
              <a:gd name="connsiteY3" fmla="*/ 1224000 h 2448000"/>
              <a:gd name="connsiteX4" fmla="*/ 1224000 w 2448000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000" h="2448000">
                <a:moveTo>
                  <a:pt x="1224000" y="0"/>
                </a:moveTo>
                <a:cubicBezTo>
                  <a:pt x="1899997" y="0"/>
                  <a:pt x="2448000" y="548003"/>
                  <a:pt x="2448000" y="1224000"/>
                </a:cubicBezTo>
                <a:cubicBezTo>
                  <a:pt x="2448000" y="1899997"/>
                  <a:pt x="1899997" y="2448000"/>
                  <a:pt x="1224000" y="2448000"/>
                </a:cubicBezTo>
                <a:cubicBezTo>
                  <a:pt x="548003" y="2448000"/>
                  <a:pt x="0" y="1899997"/>
                  <a:pt x="0" y="1224000"/>
                </a:cubicBezTo>
                <a:cubicBezTo>
                  <a:pt x="0" y="548003"/>
                  <a:pt x="548003" y="0"/>
                  <a:pt x="122400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AA8BB858-4CF3-3B43-B24A-29497CD5F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4492" y="590767"/>
            <a:ext cx="9180891" cy="298404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Kernpunt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362086F8-B73C-B843-8764-7C2BF4CCA0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731" y="4707801"/>
            <a:ext cx="9180652" cy="134849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200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F1639CB-520C-8544-9F5C-0F1021E71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4492" y="4409396"/>
            <a:ext cx="9180891" cy="298404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Kernpunt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2D1DEB97-B056-D24D-9C4F-BAE8411FD9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4492" y="2504436"/>
            <a:ext cx="9180891" cy="298404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Kernpunt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BBF85CC9-AC9C-0041-866C-80A3EC2FDD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491" y="2810305"/>
            <a:ext cx="9180890" cy="1348493"/>
          </a:xfr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>
                <a:solidFill>
                  <a:schemeClr val="tx1"/>
                </a:solidFill>
                <a:effectLst/>
                <a:latin typeface="ArialM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29574AB4-C2D6-9747-9C9A-253D644EAF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74491" y="889610"/>
            <a:ext cx="9180890" cy="1348493"/>
          </a:xfr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>
                <a:solidFill>
                  <a:schemeClr val="tx1"/>
                </a:solidFill>
                <a:effectLst/>
                <a:latin typeface="ArialM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F612C83F-B9F0-CA4E-B627-604F8A74041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20754" y="2547429"/>
            <a:ext cx="655200" cy="655200"/>
          </a:xfrm>
          <a:custGeom>
            <a:avLst/>
            <a:gdLst>
              <a:gd name="connsiteX0" fmla="*/ 1224000 w 2448000"/>
              <a:gd name="connsiteY0" fmla="*/ 0 h 2448000"/>
              <a:gd name="connsiteX1" fmla="*/ 2448000 w 2448000"/>
              <a:gd name="connsiteY1" fmla="*/ 1224000 h 2448000"/>
              <a:gd name="connsiteX2" fmla="*/ 1224000 w 2448000"/>
              <a:gd name="connsiteY2" fmla="*/ 2448000 h 2448000"/>
              <a:gd name="connsiteX3" fmla="*/ 0 w 2448000"/>
              <a:gd name="connsiteY3" fmla="*/ 1224000 h 2448000"/>
              <a:gd name="connsiteX4" fmla="*/ 1224000 w 2448000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000" h="2448000">
                <a:moveTo>
                  <a:pt x="1224000" y="0"/>
                </a:moveTo>
                <a:cubicBezTo>
                  <a:pt x="1899997" y="0"/>
                  <a:pt x="2448000" y="548003"/>
                  <a:pt x="2448000" y="1224000"/>
                </a:cubicBezTo>
                <a:cubicBezTo>
                  <a:pt x="2448000" y="1899997"/>
                  <a:pt x="1899997" y="2448000"/>
                  <a:pt x="1224000" y="2448000"/>
                </a:cubicBezTo>
                <a:cubicBezTo>
                  <a:pt x="548003" y="2448000"/>
                  <a:pt x="0" y="1899997"/>
                  <a:pt x="0" y="1224000"/>
                </a:cubicBezTo>
                <a:cubicBezTo>
                  <a:pt x="0" y="548003"/>
                  <a:pt x="548003" y="0"/>
                  <a:pt x="122400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3B0F2451-D079-044C-A2F7-2F74A28810B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84891" y="4472551"/>
            <a:ext cx="655200" cy="655200"/>
          </a:xfrm>
          <a:custGeom>
            <a:avLst/>
            <a:gdLst>
              <a:gd name="connsiteX0" fmla="*/ 1224000 w 2448000"/>
              <a:gd name="connsiteY0" fmla="*/ 0 h 2448000"/>
              <a:gd name="connsiteX1" fmla="*/ 2448000 w 2448000"/>
              <a:gd name="connsiteY1" fmla="*/ 1224000 h 2448000"/>
              <a:gd name="connsiteX2" fmla="*/ 1224000 w 2448000"/>
              <a:gd name="connsiteY2" fmla="*/ 2448000 h 2448000"/>
              <a:gd name="connsiteX3" fmla="*/ 0 w 2448000"/>
              <a:gd name="connsiteY3" fmla="*/ 1224000 h 2448000"/>
              <a:gd name="connsiteX4" fmla="*/ 1224000 w 2448000"/>
              <a:gd name="connsiteY4" fmla="*/ 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000" h="2448000">
                <a:moveTo>
                  <a:pt x="1224000" y="0"/>
                </a:moveTo>
                <a:cubicBezTo>
                  <a:pt x="1899997" y="0"/>
                  <a:pt x="2448000" y="548003"/>
                  <a:pt x="2448000" y="1224000"/>
                </a:cubicBezTo>
                <a:cubicBezTo>
                  <a:pt x="2448000" y="1899997"/>
                  <a:pt x="1899997" y="2448000"/>
                  <a:pt x="1224000" y="2448000"/>
                </a:cubicBezTo>
                <a:cubicBezTo>
                  <a:pt x="548003" y="2448000"/>
                  <a:pt x="0" y="1899997"/>
                  <a:pt x="0" y="1224000"/>
                </a:cubicBezTo>
                <a:cubicBezTo>
                  <a:pt x="0" y="548003"/>
                  <a:pt x="548003" y="0"/>
                  <a:pt x="122400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844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F158C4-2C11-1C4E-A761-9E36E2DD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56400"/>
            <a:ext cx="5890165" cy="635189"/>
          </a:xfrm>
        </p:spPr>
        <p:txBody>
          <a:bodyPr wrap="none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2284DDE-9832-144C-A1AA-20A38E460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199" y="1090800"/>
            <a:ext cx="5599111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9D242B85-A4CE-3B4C-8BF9-84A7B24D1C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92888" y="1"/>
            <a:ext cx="5599112" cy="6204873"/>
          </a:xfrm>
          <a:custGeom>
            <a:avLst/>
            <a:gdLst>
              <a:gd name="connsiteX0" fmla="*/ 0 w 5599112"/>
              <a:gd name="connsiteY0" fmla="*/ 0 h 6204873"/>
              <a:gd name="connsiteX1" fmla="*/ 5599112 w 5599112"/>
              <a:gd name="connsiteY1" fmla="*/ 0 h 6204873"/>
              <a:gd name="connsiteX2" fmla="*/ 5599112 w 5599112"/>
              <a:gd name="connsiteY2" fmla="*/ 5657850 h 6204873"/>
              <a:gd name="connsiteX3" fmla="*/ 0 w 5599112"/>
              <a:gd name="connsiteY3" fmla="*/ 6204873 h 62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9112" h="6204873">
                <a:moveTo>
                  <a:pt x="0" y="0"/>
                </a:moveTo>
                <a:lnTo>
                  <a:pt x="5599112" y="0"/>
                </a:lnTo>
                <a:lnTo>
                  <a:pt x="5599112" y="5657850"/>
                </a:lnTo>
                <a:lnTo>
                  <a:pt x="0" y="6204873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193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7188CE8A-7F24-FF41-9473-42C01BEECE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48986"/>
          </a:xfrm>
          <a:custGeom>
            <a:avLst/>
            <a:gdLst>
              <a:gd name="connsiteX0" fmla="*/ 0 w 12192000"/>
              <a:gd name="connsiteY0" fmla="*/ 0 h 6848986"/>
              <a:gd name="connsiteX1" fmla="*/ 12192000 w 12192000"/>
              <a:gd name="connsiteY1" fmla="*/ 0 h 6848986"/>
              <a:gd name="connsiteX2" fmla="*/ 12192000 w 12192000"/>
              <a:gd name="connsiteY2" fmla="*/ 5657850 h 6848986"/>
              <a:gd name="connsiteX3" fmla="*/ 0 w 12192000"/>
              <a:gd name="connsiteY3" fmla="*/ 6848986 h 684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8986">
                <a:moveTo>
                  <a:pt x="0" y="0"/>
                </a:moveTo>
                <a:lnTo>
                  <a:pt x="12192000" y="0"/>
                </a:lnTo>
                <a:lnTo>
                  <a:pt x="12192000" y="5657850"/>
                </a:lnTo>
                <a:lnTo>
                  <a:pt x="0" y="684898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69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>
            <a:extLst>
              <a:ext uri="{FF2B5EF4-FFF2-40B4-BE49-F238E27FC236}">
                <a16:creationId xmlns:a16="http://schemas.microsoft.com/office/drawing/2014/main" id="{2322174E-6B65-2D40-BA98-05AF1808B15E}"/>
              </a:ext>
            </a:extLst>
          </p:cNvPr>
          <p:cNvSpPr/>
          <p:nvPr userDrawn="1"/>
        </p:nvSpPr>
        <p:spPr>
          <a:xfrm flipH="1">
            <a:off x="1" y="3366976"/>
            <a:ext cx="12191999" cy="3491024"/>
          </a:xfrm>
          <a:custGeom>
            <a:avLst/>
            <a:gdLst>
              <a:gd name="connsiteX0" fmla="*/ 0 w 12191999"/>
              <a:gd name="connsiteY0" fmla="*/ 0 h 3491024"/>
              <a:gd name="connsiteX1" fmla="*/ 0 w 12191999"/>
              <a:gd name="connsiteY1" fmla="*/ 3491024 h 3491024"/>
              <a:gd name="connsiteX2" fmla="*/ 12191999 w 12191999"/>
              <a:gd name="connsiteY2" fmla="*/ 3491024 h 3491024"/>
              <a:gd name="connsiteX3" fmla="*/ 12191999 w 12191999"/>
              <a:gd name="connsiteY3" fmla="*/ 3231734 h 349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91024">
                <a:moveTo>
                  <a:pt x="0" y="0"/>
                </a:moveTo>
                <a:lnTo>
                  <a:pt x="0" y="3491024"/>
                </a:lnTo>
                <a:lnTo>
                  <a:pt x="12191999" y="3491024"/>
                </a:lnTo>
                <a:lnTo>
                  <a:pt x="12191999" y="3231734"/>
                </a:lnTo>
                <a:close/>
              </a:path>
            </a:pathLst>
          </a:custGeom>
          <a:solidFill>
            <a:srgbClr val="E0E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Vrije vorm 12">
            <a:extLst>
              <a:ext uri="{FF2B5EF4-FFF2-40B4-BE49-F238E27FC236}">
                <a16:creationId xmlns:a16="http://schemas.microsoft.com/office/drawing/2014/main" id="{EF2BD62C-583B-8C45-9D62-12D3644120A3}"/>
              </a:ext>
            </a:extLst>
          </p:cNvPr>
          <p:cNvSpPr/>
          <p:nvPr userDrawn="1"/>
        </p:nvSpPr>
        <p:spPr>
          <a:xfrm>
            <a:off x="-1269" y="5657850"/>
            <a:ext cx="12193269" cy="1200150"/>
          </a:xfrm>
          <a:custGeom>
            <a:avLst/>
            <a:gdLst>
              <a:gd name="connsiteX0" fmla="*/ 0 w 12193269"/>
              <a:gd name="connsiteY0" fmla="*/ 1191260 h 1200150"/>
              <a:gd name="connsiteX1" fmla="*/ 0 w 12193269"/>
              <a:gd name="connsiteY1" fmla="*/ 1200150 h 1200150"/>
              <a:gd name="connsiteX2" fmla="*/ 12193270 w 12193269"/>
              <a:gd name="connsiteY2" fmla="*/ 1200150 h 1200150"/>
              <a:gd name="connsiteX3" fmla="*/ 12193270 w 12193269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69" h="1200150">
                <a:moveTo>
                  <a:pt x="0" y="1191260"/>
                </a:moveTo>
                <a:lnTo>
                  <a:pt x="0" y="1200150"/>
                </a:lnTo>
                <a:lnTo>
                  <a:pt x="12193270" y="1200150"/>
                </a:lnTo>
                <a:lnTo>
                  <a:pt x="12193270" y="0"/>
                </a:lnTo>
                <a:close/>
              </a:path>
            </a:pathLst>
          </a:custGeom>
          <a:solidFill>
            <a:srgbClr val="A4CD3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8B00426-CF66-C142-90F4-0A7B8818FEF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185400" y="6070600"/>
            <a:ext cx="2006600" cy="7874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DAC8EF-A65C-6F44-82CA-952CF5A43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200" y="1090800"/>
            <a:ext cx="10520459" cy="456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4DA325A-65A9-2A48-A792-33879ECE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356400"/>
            <a:ext cx="10515600" cy="63518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992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6" r:id="rId5"/>
    <p:sldLayoutId id="2147483657" r:id="rId6"/>
    <p:sldLayoutId id="2147483667" r:id="rId7"/>
    <p:sldLayoutId id="2147483669" r:id="rId8"/>
    <p:sldLayoutId id="2147483670" r:id="rId9"/>
    <p:sldLayoutId id="2147483671" r:id="rId10"/>
    <p:sldLayoutId id="2147483658" r:id="rId11"/>
    <p:sldLayoutId id="2147483659" r:id="rId12"/>
    <p:sldLayoutId id="2147483672" r:id="rId13"/>
    <p:sldLayoutId id="2147483679" r:id="rId14"/>
    <p:sldLayoutId id="2147483674" r:id="rId15"/>
    <p:sldLayoutId id="2147483677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43" userDrawn="1">
          <p15:clr>
            <a:srgbClr val="F26B43"/>
          </p15:clr>
        </p15:guide>
        <p15:guide id="2" pos="495" userDrawn="1">
          <p15:clr>
            <a:srgbClr val="F26B43"/>
          </p15:clr>
        </p15:guide>
        <p15:guide id="3" orient="horz" pos="510" userDrawn="1">
          <p15:clr>
            <a:srgbClr val="F26B43"/>
          </p15:clr>
        </p15:guide>
        <p15:guide id="4" orient="horz" pos="916" userDrawn="1">
          <p15:clr>
            <a:srgbClr val="F26B43"/>
          </p15:clr>
        </p15:guide>
        <p15:guide id="5" pos="7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74GNFUl3no?feature=oembed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>
            <a:extLst>
              <a:ext uri="{FF2B5EF4-FFF2-40B4-BE49-F238E27FC236}">
                <a16:creationId xmlns:a16="http://schemas.microsoft.com/office/drawing/2014/main" id="{7C7DBD0C-C1FE-1746-90CA-6C9030CE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97" y="927377"/>
            <a:ext cx="9144000" cy="996723"/>
          </a:xfrm>
        </p:spPr>
        <p:txBody>
          <a:bodyPr/>
          <a:lstStyle/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Natuureducatie voor jongeren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3CF1A80-226E-B346-BEB1-F3380D12D4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Bree Rg" panose="02000503000000020004" pitchFamily="50" charset="0"/>
              </a:rPr>
              <a:t>Doorlopende leerlijn: middelbare school en verder</a:t>
            </a:r>
          </a:p>
        </p:txBody>
      </p:sp>
      <p:pic>
        <p:nvPicPr>
          <p:cNvPr id="12" name="Tijdelijke aanduiding voor afbeelding 11" descr="Afbeelding met buitenshuis, hemel, plant, persoon&#10;&#10;Automatisch gegenereerde beschrijving">
            <a:extLst>
              <a:ext uri="{FF2B5EF4-FFF2-40B4-BE49-F238E27FC236}">
                <a16:creationId xmlns:a16="http://schemas.microsoft.com/office/drawing/2014/main" id="{5E59861D-7817-194A-D727-33B764ACAD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5467" b="15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998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202086"/>
            <a:ext cx="12192000" cy="998064"/>
          </a:xfrm>
          <a:prstGeom prst="rect">
            <a:avLst/>
          </a:prstGeom>
          <a:solidFill>
            <a:srgbClr val="A3CD39"/>
          </a:solidFill>
          <a:ln>
            <a:solidFill>
              <a:srgbClr val="A3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latin typeface="Bree Rg" panose="02000503000000020004" pitchFamily="50" charset="0"/>
              </a:rPr>
              <a:t>Aan de slag: Jongeren Adviesbureau &amp; NP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1D605DD-1FB3-9D07-58C1-F66E9373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3638">
            <a:off x="6363018" y="1229800"/>
            <a:ext cx="3916053" cy="55649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413F419-E5B6-89E8-FF76-0FF56508F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30" y="1059294"/>
            <a:ext cx="3861041" cy="548318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1F919F9-9D10-9A39-61EC-5FAE3E2EC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8495">
            <a:off x="808390" y="1550760"/>
            <a:ext cx="3844521" cy="54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98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schoeisel, gebouw">
            <a:extLst>
              <a:ext uri="{FF2B5EF4-FFF2-40B4-BE49-F238E27FC236}">
                <a16:creationId xmlns:a16="http://schemas.microsoft.com/office/drawing/2014/main" id="{1CD6657D-0DB6-CB0E-FC12-F5659AEB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485" b="5485"/>
          <a:stretch/>
        </p:blipFill>
        <p:spPr>
          <a:xfrm>
            <a:off x="4734758" y="-398015"/>
            <a:ext cx="5442011" cy="725601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065A328-9F1C-1926-506B-48C60C60E2DC}"/>
              </a:ext>
            </a:extLst>
          </p:cNvPr>
          <p:cNvSpPr/>
          <p:nvPr/>
        </p:nvSpPr>
        <p:spPr>
          <a:xfrm>
            <a:off x="0" y="438354"/>
            <a:ext cx="12192000" cy="998064"/>
          </a:xfrm>
          <a:prstGeom prst="rect">
            <a:avLst/>
          </a:prstGeom>
          <a:solidFill>
            <a:srgbClr val="A3CD39"/>
          </a:solidFill>
          <a:ln>
            <a:solidFill>
              <a:srgbClr val="A3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333" dirty="0">
                <a:latin typeface="Bree Rg" panose="02000503000000020004" pitchFamily="50" charset="0"/>
              </a:rPr>
              <a:t>Even voorstellen...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BD663BE9-9D68-5013-69DE-6F1378FE7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01" y="1605704"/>
            <a:ext cx="4204800" cy="4567050"/>
          </a:xfrm>
        </p:spPr>
        <p:txBody>
          <a:bodyPr/>
          <a:lstStyle/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Projectleider IVN, m.n. op thema’s: Jongeren &amp; Recreatie. </a:t>
            </a: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Ervaring met zowel middelbare schoolprojecten en de ‘oudere’ jongeren (t/m 30). </a:t>
            </a:r>
          </a:p>
          <a:p>
            <a:pPr marL="0" indent="0">
              <a:buNone/>
            </a:pP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0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2BF97FD-7242-7171-6B8F-2E4A74F80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02" y="1642368"/>
            <a:ext cx="4835114" cy="401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Meer zelfstandigheid</a:t>
            </a:r>
          </a:p>
          <a:p>
            <a:pPr marL="0" indent="0">
              <a:buNone/>
            </a:pPr>
            <a:r>
              <a:rPr lang="nl-N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Door o.a. schaalgrootte is er minder sturing en structuur voor leerlingen; ze krijgen meer eigen verantwoordelijkheid. </a:t>
            </a:r>
          </a:p>
          <a:p>
            <a:pPr marL="0" indent="0">
              <a:buNone/>
            </a:pPr>
            <a:r>
              <a:rPr lang="nl-NL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Invloed van anderen en loskomen van ouders </a:t>
            </a:r>
          </a:p>
          <a:p>
            <a:pPr marL="0" indent="0">
              <a:buNone/>
            </a:pPr>
            <a:r>
              <a:rPr lang="nl-N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Jongeren ontwikkelen eigen gedachten, gevoelens, grenzen, normen en waarden.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B98DC33-1A2F-B97E-D6A5-A111AF39F796}"/>
              </a:ext>
            </a:extLst>
          </p:cNvPr>
          <p:cNvSpPr/>
          <p:nvPr/>
        </p:nvSpPr>
        <p:spPr>
          <a:xfrm>
            <a:off x="0" y="438354"/>
            <a:ext cx="12192000" cy="998064"/>
          </a:xfrm>
          <a:prstGeom prst="rect">
            <a:avLst/>
          </a:prstGeom>
          <a:solidFill>
            <a:srgbClr val="A3CD39"/>
          </a:solidFill>
          <a:ln>
            <a:solidFill>
              <a:srgbClr val="A3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333" dirty="0">
                <a:latin typeface="Bree Rg" panose="02000503000000020004" pitchFamily="50" charset="0"/>
              </a:rPr>
              <a:t>Na de basisschool… </a:t>
            </a:r>
          </a:p>
        </p:txBody>
      </p:sp>
      <p:pic>
        <p:nvPicPr>
          <p:cNvPr id="9" name="Picture 2" descr="Hoe je puber je een spiegel voorhoudt | Eva Jinek">
            <a:extLst>
              <a:ext uri="{FF2B5EF4-FFF2-40B4-BE49-F238E27FC236}">
                <a16:creationId xmlns:a16="http://schemas.microsoft.com/office/drawing/2014/main" id="{44A2991B-651F-1CC7-68F2-D63BDEB0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12" y="1685201"/>
            <a:ext cx="6536924" cy="36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5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429685"/>
            <a:ext cx="12192000" cy="998064"/>
          </a:xfrm>
          <a:prstGeom prst="rect">
            <a:avLst/>
          </a:prstGeom>
          <a:solidFill>
            <a:srgbClr val="A3CD39"/>
          </a:solidFill>
          <a:ln>
            <a:solidFill>
              <a:srgbClr val="A3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333" dirty="0">
                <a:latin typeface="Bree Rg" panose="02000503000000020004" pitchFamily="50" charset="0"/>
              </a:rPr>
              <a:t>Kenmerken van de doelgroep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751425" y="1569046"/>
            <a:ext cx="3944862" cy="46111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b="1" dirty="0"/>
          </a:p>
          <a:p>
            <a:r>
              <a:rPr lang="nl-N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zijn </a:t>
            </a:r>
            <a:r>
              <a:rPr lang="nl-N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jullie ervaringen </a:t>
            </a:r>
            <a:r>
              <a:rPr lang="nl-N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de doelgroep? </a:t>
            </a:r>
          </a:p>
          <a:p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zijn </a:t>
            </a:r>
            <a:r>
              <a:rPr lang="nl-N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kenmerken</a:t>
            </a:r>
            <a:r>
              <a:rPr lang="nl-N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deze doelgroep? </a:t>
            </a:r>
          </a:p>
          <a:p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 descr="Hoe je puber je een spiegel voorhoudt | Eva Jinek">
            <a:extLst>
              <a:ext uri="{FF2B5EF4-FFF2-40B4-BE49-F238E27FC236}">
                <a16:creationId xmlns:a16="http://schemas.microsoft.com/office/drawing/2014/main" id="{C7679FAF-128D-24CA-D8E2-F2803D15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12" y="1685201"/>
            <a:ext cx="6536924" cy="36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7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8494E0BB-E28E-3E07-01B2-46E3D9E144F8}"/>
              </a:ext>
            </a:extLst>
          </p:cNvPr>
          <p:cNvSpPr/>
          <p:nvPr/>
        </p:nvSpPr>
        <p:spPr>
          <a:xfrm>
            <a:off x="0" y="1517127"/>
            <a:ext cx="12192000" cy="543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5CDC472-4A58-4C21-24F5-224F4E5167E6}"/>
              </a:ext>
            </a:extLst>
          </p:cNvPr>
          <p:cNvSpPr txBox="1"/>
          <p:nvPr/>
        </p:nvSpPr>
        <p:spPr>
          <a:xfrm>
            <a:off x="9746500" y="3475662"/>
            <a:ext cx="277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Koppelen aan groter verhaal/uitdaging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E711DD3A-A933-A578-5698-FE480B3D9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43" y="1508078"/>
            <a:ext cx="1800000" cy="199890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E59FD3B-12B9-4890-D543-C63DBBCAD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0" y="1761883"/>
            <a:ext cx="2533909" cy="17547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6FE3ADC-2DAA-BDAE-15E1-F19D660E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12" y="4795882"/>
            <a:ext cx="2613807" cy="162578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7199EF0-2541-547A-C2AC-886529C82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9" y="4448860"/>
            <a:ext cx="2235864" cy="17361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3876F78-05BB-D0A8-9E58-D5D529E53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13" y="1695745"/>
            <a:ext cx="2017922" cy="223182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04F31D7-B117-8189-7323-9E14BCCF9020}"/>
              </a:ext>
            </a:extLst>
          </p:cNvPr>
          <p:cNvSpPr txBox="1"/>
          <p:nvPr/>
        </p:nvSpPr>
        <p:spPr>
          <a:xfrm>
            <a:off x="1141770" y="3546686"/>
            <a:ext cx="121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36A7F8E-F4F2-7959-9E1D-2BD76DFAD276}"/>
              </a:ext>
            </a:extLst>
          </p:cNvPr>
          <p:cNvSpPr txBox="1"/>
          <p:nvPr/>
        </p:nvSpPr>
        <p:spPr>
          <a:xfrm>
            <a:off x="946511" y="6243649"/>
            <a:ext cx="192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Projectmatig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033BE4A-4612-8346-2728-15F882815437}"/>
              </a:ext>
            </a:extLst>
          </p:cNvPr>
          <p:cNvSpPr txBox="1"/>
          <p:nvPr/>
        </p:nvSpPr>
        <p:spPr>
          <a:xfrm>
            <a:off x="4142104" y="6514871"/>
            <a:ext cx="217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Duidelijk doel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80A189F-FF33-291A-3CC2-EC536E142BB5}"/>
              </a:ext>
            </a:extLst>
          </p:cNvPr>
          <p:cNvSpPr txBox="1"/>
          <p:nvPr/>
        </p:nvSpPr>
        <p:spPr>
          <a:xfrm>
            <a:off x="3228812" y="3914096"/>
            <a:ext cx="300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Verantwoordelijkheid / eigenaarschap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92D42515-2203-3058-FB7F-0F7E752AC7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08" y="4346361"/>
            <a:ext cx="2017922" cy="1716243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A1C76F6F-8971-8E6E-033A-577A4C8AD1E1}"/>
              </a:ext>
            </a:extLst>
          </p:cNvPr>
          <p:cNvSpPr txBox="1"/>
          <p:nvPr/>
        </p:nvSpPr>
        <p:spPr>
          <a:xfrm>
            <a:off x="10588667" y="6000342"/>
            <a:ext cx="36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Leren</a:t>
            </a:r>
          </a:p>
        </p:txBody>
      </p:sp>
      <p:sp>
        <p:nvSpPr>
          <p:cNvPr id="6" name="Rechthoek 5"/>
          <p:cNvSpPr/>
          <p:nvPr/>
        </p:nvSpPr>
        <p:spPr>
          <a:xfrm>
            <a:off x="0" y="429685"/>
            <a:ext cx="12192000" cy="998064"/>
          </a:xfrm>
          <a:prstGeom prst="rect">
            <a:avLst/>
          </a:prstGeom>
          <a:solidFill>
            <a:srgbClr val="A3CD39"/>
          </a:solidFill>
          <a:ln>
            <a:solidFill>
              <a:srgbClr val="A3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333" dirty="0">
                <a:latin typeface="Bree Rg" panose="02000503000000020004" pitchFamily="50" charset="0"/>
              </a:rPr>
              <a:t>Voorwaarden voor werken met jongeren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C2AA7A8-375D-4D22-A4C4-B93EA06CBA21}"/>
              </a:ext>
            </a:extLst>
          </p:cNvPr>
          <p:cNvSpPr txBox="1"/>
          <p:nvPr/>
        </p:nvSpPr>
        <p:spPr>
          <a:xfrm>
            <a:off x="6940874" y="3596008"/>
            <a:ext cx="2172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Vrije ruimte, maar wel structuur</a:t>
            </a:r>
          </a:p>
        </p:txBody>
      </p:sp>
      <p:pic>
        <p:nvPicPr>
          <p:cNvPr id="8" name="Afbeelding 7" descr="Afbeelding met clipart, tekenfilm, silhouet, kunst&#10;&#10;Automatisch gegenereerde beschrijving">
            <a:extLst>
              <a:ext uri="{FF2B5EF4-FFF2-40B4-BE49-F238E27FC236}">
                <a16:creationId xmlns:a16="http://schemas.microsoft.com/office/drawing/2014/main" id="{CDBC4330-2CF4-9BFE-688B-DB3B599334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377" y="1677441"/>
            <a:ext cx="2207436" cy="1749209"/>
          </a:xfrm>
          <a:prstGeom prst="rect">
            <a:avLst/>
          </a:prstGeom>
        </p:spPr>
      </p:pic>
      <p:pic>
        <p:nvPicPr>
          <p:cNvPr id="16" name="Afbeelding 15" descr="Afbeelding met tekenfilm, clipart, emoticon">
            <a:extLst>
              <a:ext uri="{FF2B5EF4-FFF2-40B4-BE49-F238E27FC236}">
                <a16:creationId xmlns:a16="http://schemas.microsoft.com/office/drawing/2014/main" id="{DDB6A26E-7271-D776-F281-803905597F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3533" y="4603396"/>
            <a:ext cx="3006684" cy="1316474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E75CF54C-8CCC-C73B-93D4-B04067504F3E}"/>
              </a:ext>
            </a:extLst>
          </p:cNvPr>
          <p:cNvSpPr txBox="1"/>
          <p:nvPr/>
        </p:nvSpPr>
        <p:spPr>
          <a:xfrm>
            <a:off x="7381362" y="6053206"/>
            <a:ext cx="2172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eigen ogen zien en ervaren </a:t>
            </a:r>
          </a:p>
        </p:txBody>
      </p:sp>
    </p:spTree>
    <p:extLst>
      <p:ext uri="{BB962C8B-B14F-4D97-AF65-F5344CB8AC3E}">
        <p14:creationId xmlns:p14="http://schemas.microsoft.com/office/powerpoint/2010/main" val="165714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0B2552B-C8E1-E9BB-ADB3-B5F4D04914AD}"/>
              </a:ext>
            </a:extLst>
          </p:cNvPr>
          <p:cNvSpPr/>
          <p:nvPr/>
        </p:nvSpPr>
        <p:spPr>
          <a:xfrm>
            <a:off x="0" y="332897"/>
            <a:ext cx="12192000" cy="998064"/>
          </a:xfrm>
          <a:prstGeom prst="rect">
            <a:avLst/>
          </a:prstGeom>
          <a:solidFill>
            <a:srgbClr val="A3CD39"/>
          </a:solidFill>
          <a:ln>
            <a:solidFill>
              <a:srgbClr val="A3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5333" dirty="0">
                <a:latin typeface="Bree Rg" panose="02000503000000020004" pitchFamily="50" charset="0"/>
              </a:rPr>
              <a:t>      IVN Jongeren Adviesbureau</a:t>
            </a:r>
          </a:p>
        </p:txBody>
      </p:sp>
      <p:pic>
        <p:nvPicPr>
          <p:cNvPr id="3074" name="Picture 2" descr="IVN Jongeren Adviesbureau - Gelder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r="9058"/>
          <a:stretch/>
        </p:blipFill>
        <p:spPr bwMode="auto">
          <a:xfrm>
            <a:off x="6587066" y="1221610"/>
            <a:ext cx="5604934" cy="4305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8BD32C-352D-8443-A0D6-1A034ACFA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01" y="1231477"/>
            <a:ext cx="6050532" cy="4567050"/>
          </a:xfrm>
        </p:spPr>
        <p:txBody>
          <a:bodyPr>
            <a:normAutofit fontScale="92500"/>
          </a:bodyPr>
          <a:lstStyle/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Jongeren hebben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creatieve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oplossingen op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maatschappelijke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uitdagingen. </a:t>
            </a: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IVN Jongeren Adviesbureau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verbindt jongeren en beleidsmakers 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het gebied van natuur en duurzaamheid. </a:t>
            </a: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de rol van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adviseur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praten jongeren mee over hun eigen leefomgeving. De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frisse en onbevangen blik 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jongeren kan bestaande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denkpatronen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binnen organisaties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doorbreken en innovatie stimuleren!</a:t>
            </a:r>
          </a:p>
          <a:p>
            <a:endParaRPr lang="nl-NL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B7225-C11B-1705-E379-F017FF17A432}"/>
              </a:ext>
            </a:extLst>
          </p:cNvPr>
          <p:cNvSpPr txBox="1"/>
          <p:nvPr/>
        </p:nvSpPr>
        <p:spPr>
          <a:xfrm>
            <a:off x="7544526" y="4673509"/>
            <a:ext cx="2442172" cy="2062103"/>
          </a:xfrm>
          <a:prstGeom prst="rect">
            <a:avLst/>
          </a:prstGeom>
          <a:solidFill>
            <a:srgbClr val="F78D1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‘Een </a:t>
            </a:r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echte</a:t>
            </a:r>
            <a:r>
              <a:rPr lang="en-US" sz="1600" i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</a:t>
            </a:r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opdracht</a:t>
            </a:r>
            <a:endParaRPr lang="en-US" sz="1600" i="1">
              <a:solidFill>
                <a:schemeClr val="bg1"/>
              </a:solidFill>
              <a:latin typeface="Open Sans"/>
              <a:ea typeface="Open Sans"/>
              <a:cs typeface="Calibri"/>
            </a:endParaRPr>
          </a:p>
          <a:p>
            <a:pPr algn="ctr"/>
            <a:r>
              <a:rPr lang="en-US" sz="1600" i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van </a:t>
            </a:r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belangrijke</a:t>
            </a:r>
            <a:endParaRPr lang="en-US" sz="1600" i="1">
              <a:solidFill>
                <a:schemeClr val="bg1"/>
              </a:solidFill>
              <a:latin typeface="Open Sans"/>
              <a:ea typeface="Open Sans"/>
              <a:cs typeface="Calibri"/>
            </a:endParaRPr>
          </a:p>
          <a:p>
            <a:pPr algn="ctr"/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mensen</a:t>
            </a:r>
            <a:r>
              <a:rPr lang="en-US" sz="1600" i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die </a:t>
            </a:r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misschien</a:t>
            </a:r>
            <a:endParaRPr lang="en-US" sz="1600" i="1">
              <a:solidFill>
                <a:schemeClr val="bg1"/>
              </a:solidFill>
              <a:latin typeface="Open Sans"/>
              <a:ea typeface="Open Sans"/>
              <a:cs typeface="Calibri"/>
            </a:endParaRPr>
          </a:p>
          <a:p>
            <a:pPr algn="ctr"/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ook</a:t>
            </a:r>
            <a:r>
              <a:rPr lang="en-US" sz="1600" i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</a:t>
            </a:r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realiteit</a:t>
            </a:r>
            <a:r>
              <a:rPr lang="en-US" sz="1600" i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</a:t>
            </a:r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kan</a:t>
            </a:r>
            <a:endParaRPr lang="en-US" sz="1600" i="1">
              <a:solidFill>
                <a:schemeClr val="bg1"/>
              </a:solidFill>
              <a:latin typeface="Open Sans"/>
              <a:ea typeface="Open Sans"/>
              <a:cs typeface="Calibri"/>
            </a:endParaRPr>
          </a:p>
          <a:p>
            <a:pPr algn="ctr"/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worden</a:t>
            </a:r>
            <a:r>
              <a:rPr lang="en-US" sz="1600" i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, </a:t>
            </a:r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dat</a:t>
            </a:r>
            <a:r>
              <a:rPr lang="en-US" sz="1600" i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</a:t>
            </a:r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maakt</a:t>
            </a:r>
            <a:r>
              <a:rPr lang="en-US" sz="1600" i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</a:t>
            </a:r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dit</a:t>
            </a:r>
            <a:endParaRPr lang="en-US" sz="1600" i="1">
              <a:solidFill>
                <a:schemeClr val="bg1"/>
              </a:solidFill>
              <a:latin typeface="Open Sans"/>
              <a:ea typeface="Open Sans"/>
              <a:cs typeface="Calibri"/>
            </a:endParaRPr>
          </a:p>
          <a:p>
            <a:pPr algn="ctr"/>
            <a:r>
              <a:rPr lang="en-US" sz="1600" i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project zo </a:t>
            </a:r>
            <a:r>
              <a:rPr lang="en-US" sz="1600" i="1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leuk</a:t>
            </a:r>
            <a:r>
              <a:rPr lang="en-US" sz="1600" i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.’</a:t>
            </a:r>
            <a:endParaRPr lang="en-US" sz="1600" i="1">
              <a:solidFill>
                <a:schemeClr val="bg1"/>
              </a:solidFill>
              <a:latin typeface="Open Sans"/>
              <a:ea typeface="Open Sans"/>
              <a:cs typeface="Calibri"/>
            </a:endParaRPr>
          </a:p>
          <a:p>
            <a:pPr algn="ctr"/>
            <a:endParaRPr lang="en-US" sz="160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  <a:p>
            <a:r>
              <a:rPr lang="en-US" sz="16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Bianca, 13 </a:t>
            </a:r>
            <a:r>
              <a:rPr lang="en-US" sz="160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jaar</a:t>
            </a:r>
            <a:endParaRPr lang="en-US" sz="16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06EB8-3A3E-C82F-58A1-96AEE6A7003E}"/>
              </a:ext>
            </a:extLst>
          </p:cNvPr>
          <p:cNvSpPr txBox="1"/>
          <p:nvPr/>
        </p:nvSpPr>
        <p:spPr>
          <a:xfrm>
            <a:off x="9606813" y="196615"/>
            <a:ext cx="2362201" cy="1323439"/>
          </a:xfrm>
          <a:prstGeom prst="rect">
            <a:avLst/>
          </a:prstGeom>
          <a:solidFill>
            <a:srgbClr val="F78D1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'"Dat </a:t>
            </a:r>
            <a:r>
              <a:rPr lang="en-US" sz="1600" i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kan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niet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!' Als </a:t>
            </a:r>
            <a:r>
              <a:rPr lang="en-US" sz="1600" i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ik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dat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hoor, </a:t>
            </a:r>
            <a:r>
              <a:rPr lang="en-US" sz="1600" i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vind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ik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het pas </a:t>
            </a:r>
            <a:r>
              <a:rPr lang="en-US" sz="1600" i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echt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leuk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worden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." </a:t>
            </a:r>
            <a:endParaRPr lang="en-US" i="1" dirty="0">
              <a:solidFill>
                <a:schemeClr val="bg1"/>
              </a:solidFill>
              <a:cs typeface="Calibri"/>
            </a:endParaRPr>
          </a:p>
          <a:p>
            <a:endParaRPr lang="en-US" sz="16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Charlotte, 15 </a:t>
            </a:r>
            <a:r>
              <a:rPr lang="en-US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jaar</a:t>
            </a:r>
            <a:endParaRPr lang="en-US" sz="16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1902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AE91301-59DC-A07A-CDFB-52313EE3B609}"/>
              </a:ext>
            </a:extLst>
          </p:cNvPr>
          <p:cNvSpPr/>
          <p:nvPr/>
        </p:nvSpPr>
        <p:spPr>
          <a:xfrm>
            <a:off x="0" y="332897"/>
            <a:ext cx="12192000" cy="998064"/>
          </a:xfrm>
          <a:prstGeom prst="rect">
            <a:avLst/>
          </a:prstGeom>
          <a:solidFill>
            <a:srgbClr val="A3CD39"/>
          </a:solidFill>
          <a:ln>
            <a:solidFill>
              <a:srgbClr val="A3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5333" dirty="0">
                <a:latin typeface="Bree Rg" panose="02000503000000020004" pitchFamily="50" charset="0"/>
              </a:rPr>
              <a:t>      IVN Jongeren Adviesbureau: voorbeeld</a:t>
            </a:r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6A2FD0A1-C7CA-FCE9-3AF8-C7A8858C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01" y="1090800"/>
            <a:ext cx="6050532" cy="4567050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B6816C53-0929-9888-9F1C-8C38EC5155F2}"/>
              </a:ext>
            </a:extLst>
          </p:cNvPr>
          <p:cNvSpPr txBox="1">
            <a:spLocks/>
          </p:cNvSpPr>
          <p:nvPr/>
        </p:nvSpPr>
        <p:spPr>
          <a:xfrm>
            <a:off x="519601" y="1243200"/>
            <a:ext cx="6484881" cy="5104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Voorbeeldvraag</a:t>
            </a:r>
          </a:p>
          <a:p>
            <a:pPr marL="0" indent="0">
              <a:buNone/>
            </a:pPr>
            <a:r>
              <a:rPr lang="nl-N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Hoe zou jíj de gemeente adviseren over het klimaatbestendig maken van de binnenstad van Zaltbommel én het versterken van de biodiversiteit?  </a:t>
            </a:r>
          </a:p>
          <a:p>
            <a:pPr marL="0" indent="0">
              <a:buNone/>
            </a:pPr>
            <a:endParaRPr lang="nl-NL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Programmaonderdelen: </a:t>
            </a: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Eigen onderzoek in de binnenstad (nulmeting doen)</a:t>
            </a: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Kiezen van specifieke locatie. </a:t>
            </a: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Interviews doen met winkeliers, bewoners en bezoekers. </a:t>
            </a: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 presentatievaardigheden. </a:t>
            </a: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 Google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SketchUp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Ontwerpen en uitwerken van een deel van de binnenstad. </a:t>
            </a:r>
          </a:p>
          <a:p>
            <a:endParaRPr lang="nl-NL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dirty="0"/>
          </a:p>
        </p:txBody>
      </p:sp>
      <p:pic>
        <p:nvPicPr>
          <p:cNvPr id="2050" name="Picture 2" descr="Jongeren adviseren over meer biodiversiteit in de binnenstad">
            <a:extLst>
              <a:ext uri="{FF2B5EF4-FFF2-40B4-BE49-F238E27FC236}">
                <a16:creationId xmlns:a16="http://schemas.microsoft.com/office/drawing/2014/main" id="{03F0F2DE-7684-796D-F298-A2427217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34" y="1606858"/>
            <a:ext cx="5220977" cy="391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76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nlinemedia 9" title="IVN Jongeren Adviesbureau">
            <a:hlinkClick r:id="" action="ppaction://media"/>
            <a:extLst>
              <a:ext uri="{FF2B5EF4-FFF2-40B4-BE49-F238E27FC236}">
                <a16:creationId xmlns:a16="http://schemas.microsoft.com/office/drawing/2014/main" id="{D1B1CED5-3503-3F15-70DB-0DB3347F21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3699" y="625197"/>
            <a:ext cx="9644602" cy="54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AE91301-59DC-A07A-CDFB-52313EE3B609}"/>
              </a:ext>
            </a:extLst>
          </p:cNvPr>
          <p:cNvSpPr/>
          <p:nvPr/>
        </p:nvSpPr>
        <p:spPr>
          <a:xfrm>
            <a:off x="0" y="332897"/>
            <a:ext cx="12192000" cy="998064"/>
          </a:xfrm>
          <a:prstGeom prst="rect">
            <a:avLst/>
          </a:prstGeom>
          <a:solidFill>
            <a:srgbClr val="A3CD39"/>
          </a:solidFill>
          <a:ln>
            <a:solidFill>
              <a:srgbClr val="A3C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333" dirty="0">
                <a:latin typeface="Bree Rg" panose="02000503000000020004" pitchFamily="50" charset="0"/>
              </a:rPr>
              <a:t>IVN Jongeren Adviesbureau op NP? </a:t>
            </a:r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6A2FD0A1-C7CA-FCE9-3AF8-C7A8858C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01" y="1090800"/>
            <a:ext cx="3149722" cy="4567050"/>
          </a:xfrm>
        </p:spPr>
        <p:txBody>
          <a:bodyPr>
            <a:normAutofit/>
          </a:bodyPr>
          <a:lstStyle/>
          <a:p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B6816C53-0929-9888-9F1C-8C38EC5155F2}"/>
              </a:ext>
            </a:extLst>
          </p:cNvPr>
          <p:cNvSpPr txBox="1">
            <a:spLocks/>
          </p:cNvSpPr>
          <p:nvPr/>
        </p:nvSpPr>
        <p:spPr>
          <a:xfrm>
            <a:off x="519602" y="1243200"/>
            <a:ext cx="6035944" cy="51043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Veel kansen! 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Jongeren meenemen in ontwikkelingen van het Nationale Park. 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Jongeren zélf na laten denken over hoe zij beter betrokken worden bij de natuur in Nationale Parken. Wat vinden zij interessant/leuk/spannend?</a:t>
            </a:r>
          </a:p>
          <a:p>
            <a:pPr>
              <a:lnSpc>
                <a:spcPct val="100000"/>
              </a:lnSpc>
            </a:pP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Jongeren actief betrekken in opstellen en vormgeven van educatief materiaal/informatieborden/digitale informatiesystemen etc. </a:t>
            </a:r>
          </a:p>
          <a:p>
            <a:pPr>
              <a:lnSpc>
                <a:spcPct val="100000"/>
              </a:lnSpc>
            </a:pP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nl-NL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7211D8-15EE-9371-C1E2-6A82C1FC3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66" y="1768307"/>
            <a:ext cx="3818094" cy="376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49707"/>
      </p:ext>
    </p:extLst>
  </p:cSld>
  <p:clrMapOvr>
    <a:masterClrMapping/>
  </p:clrMapOvr>
</p:sld>
</file>

<file path=ppt/theme/theme1.xml><?xml version="1.0" encoding="utf-8"?>
<a:theme xmlns:a="http://schemas.openxmlformats.org/drawingml/2006/main" name="IVN Thema">
  <a:themeElements>
    <a:clrScheme name="IVN Kleuren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3CC39"/>
      </a:accent1>
      <a:accent2>
        <a:srgbClr val="00ACC8"/>
      </a:accent2>
      <a:accent3>
        <a:srgbClr val="F78D1E"/>
      </a:accent3>
      <a:accent4>
        <a:srgbClr val="472E81"/>
      </a:accent4>
      <a:accent5>
        <a:srgbClr val="DB1473"/>
      </a:accent5>
      <a:accent6>
        <a:srgbClr val="E0EBB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EC73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VN Presentatie template 2021 v0_1" id="{87D9C958-7D3F-4A4A-9C8D-754FD6BB177A}" vid="{1A83FE22-AF2D-3841-B8D8-5BE277F92FE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442B0604DFF458B691149F0503C58" ma:contentTypeVersion="0" ma:contentTypeDescription="Een nieuw document maken." ma:contentTypeScope="" ma:versionID="beb70a29fe4fecb3c82e5c607c4bc0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026c954aec35dea8a68741baf22be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ECF35D-9958-4DDD-9A41-5261BEB4EC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85E6F3-9FD8-46A9-B464-7BC8A7C313CD}">
  <ds:schemaRefs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641B8C1-C907-4126-BFAE-3FCAFD66D5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IVN Presentatie template 2022_leeg</Template>
  <TotalTime>122</TotalTime>
  <Words>429</Words>
  <Application>Microsoft Office PowerPoint</Application>
  <PresentationFormat>Breedbeeld</PresentationFormat>
  <Paragraphs>75</Paragraphs>
  <Slides>11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ArialMT</vt:lpstr>
      <vt:lpstr>Bree Rg</vt:lpstr>
      <vt:lpstr>Calibri</vt:lpstr>
      <vt:lpstr>Open Sans</vt:lpstr>
      <vt:lpstr>IVN Thema</vt:lpstr>
      <vt:lpstr>Doorlopende leerlijn: middelbare school en verder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Dik Schaper</dc:creator>
  <cp:lastModifiedBy>Buitink, Adriaan</cp:lastModifiedBy>
  <cp:revision>7</cp:revision>
  <dcterms:created xsi:type="dcterms:W3CDTF">2022-02-02T09:25:33Z</dcterms:created>
  <dcterms:modified xsi:type="dcterms:W3CDTF">2023-11-16T15:55:57Z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0x010100E5B442B0604DFF458B691149F0503C58</vt:lpwstr>
  </property>
</Properties>
</file>